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28"/>
  </p:handoutMasterIdLst>
  <p:sldIdLst>
    <p:sldId id="3330" r:id="rId4"/>
    <p:sldId id="3280" r:id="rId6"/>
    <p:sldId id="3290" r:id="rId7"/>
    <p:sldId id="3356" r:id="rId8"/>
    <p:sldId id="3357" r:id="rId9"/>
    <p:sldId id="3355" r:id="rId10"/>
    <p:sldId id="3358" r:id="rId11"/>
    <p:sldId id="3384" r:id="rId12"/>
    <p:sldId id="3360" r:id="rId13"/>
    <p:sldId id="3410" r:id="rId14"/>
    <p:sldId id="3411" r:id="rId15"/>
    <p:sldId id="3412" r:id="rId16"/>
    <p:sldId id="3413" r:id="rId17"/>
    <p:sldId id="3359" r:id="rId18"/>
    <p:sldId id="3414" r:id="rId19"/>
    <p:sldId id="3424" r:id="rId20"/>
    <p:sldId id="3415" r:id="rId21"/>
    <p:sldId id="3416" r:id="rId22"/>
    <p:sldId id="3417" r:id="rId23"/>
    <p:sldId id="3418" r:id="rId24"/>
    <p:sldId id="3422" r:id="rId25"/>
    <p:sldId id="3423" r:id="rId26"/>
    <p:sldId id="3425" r:id="rId27"/>
  </p:sldIdLst>
  <p:sldSz cx="9145270" cy="5144770"/>
  <p:notesSz cx="6858000" cy="9144000"/>
  <p:custDataLst>
    <p:tags r:id="rId3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5295" indent="-12954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2495" indent="-2616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69695" indent="-39433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6895" indent="-526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162560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195072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2275840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2601595" algn="l" defTabSz="65024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1233"/>
    <a:srgbClr val="9F7B63"/>
    <a:srgbClr val="F48E77"/>
    <a:srgbClr val="A1BD70"/>
    <a:srgbClr val="889EB6"/>
    <a:srgbClr val="004236"/>
    <a:srgbClr val="169274"/>
    <a:srgbClr val="60AEA9"/>
    <a:srgbClr val="84004C"/>
    <a:srgbClr val="8B2F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46" autoAdjust="0"/>
    <p:restoredTop sz="92986" autoAdjust="0"/>
  </p:normalViewPr>
  <p:slideViewPr>
    <p:cSldViewPr>
      <p:cViewPr>
        <p:scale>
          <a:sx n="100" d="100"/>
          <a:sy n="100" d="100"/>
        </p:scale>
        <p:origin x="-466" y="-254"/>
      </p:cViewPr>
      <p:guideLst>
        <p:guide orient="horz" pos="331"/>
        <p:guide orient="horz" pos="3008"/>
        <p:guide pos="2880"/>
        <p:guide pos="5370"/>
        <p:guide pos="256"/>
        <p:guide pos="96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gs" Target="tags/tag43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2385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4897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97409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299210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62560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95072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27584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600960" algn="l" defTabSz="65024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62E442-3828-41CA-915E-C7A0C8D1496D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37"/>
          <p:cNvSpPr txBox="1"/>
          <p:nvPr userDrawn="1"/>
        </p:nvSpPr>
        <p:spPr>
          <a:xfrm>
            <a:off x="324322" y="196280"/>
            <a:ext cx="2503076" cy="374375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38"/>
          <p:cNvSpPr txBox="1"/>
          <p:nvPr userDrawn="1"/>
        </p:nvSpPr>
        <p:spPr>
          <a:xfrm>
            <a:off x="324322" y="489012"/>
            <a:ext cx="1939524" cy="282042"/>
          </a:xfrm>
          <a:prstGeom prst="rect">
            <a:avLst/>
          </a:prstGeom>
          <a:noFill/>
        </p:spPr>
        <p:txBody>
          <a:bodyPr wrap="none" lIns="96434" tIns="48217" rIns="96434" bIns="48217" rtlCol="0">
            <a:spAutoFit/>
          </a:bodyPr>
          <a:lstStyle/>
          <a:p>
            <a:pPr defTabSz="964565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框 37"/>
          <p:cNvSpPr txBox="1"/>
          <p:nvPr userDrawn="1"/>
        </p:nvSpPr>
        <p:spPr>
          <a:xfrm>
            <a:off x="899717" y="267560"/>
            <a:ext cx="1969770" cy="310515"/>
          </a:xfrm>
          <a:prstGeom prst="rect">
            <a:avLst/>
          </a:prstGeom>
          <a:noFill/>
        </p:spPr>
        <p:txBody>
          <a:bodyPr wrap="none" lIns="96447" tIns="48223" rIns="96447" bIns="48223" rtlCol="0">
            <a:spAutoFit/>
          </a:bodyPr>
          <a:lstStyle/>
          <a:p>
            <a:pPr defTabSz="964565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文本框 38"/>
          <p:cNvSpPr txBox="1"/>
          <p:nvPr userDrawn="1"/>
        </p:nvSpPr>
        <p:spPr>
          <a:xfrm>
            <a:off x="899717" y="460909"/>
            <a:ext cx="1712595" cy="256540"/>
          </a:xfrm>
          <a:prstGeom prst="rect">
            <a:avLst/>
          </a:prstGeom>
          <a:noFill/>
        </p:spPr>
        <p:txBody>
          <a:bodyPr wrap="none" lIns="96447" tIns="48223" rIns="96447" bIns="48223" rtlCol="0">
            <a:spAutoFit/>
          </a:bodyPr>
          <a:lstStyle/>
          <a:p>
            <a:pPr defTabSz="964565"/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燕尾形 7"/>
          <p:cNvSpPr/>
          <p:nvPr userDrawn="1"/>
        </p:nvSpPr>
        <p:spPr>
          <a:xfrm>
            <a:off x="395591" y="339586"/>
            <a:ext cx="288072" cy="28810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" name="燕尾形 8"/>
          <p:cNvSpPr/>
          <p:nvPr userDrawn="1"/>
        </p:nvSpPr>
        <p:spPr>
          <a:xfrm>
            <a:off x="611645" y="339586"/>
            <a:ext cx="288072" cy="28810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9F21D-12A3-824C-80FA-D34F01E9177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5CFEDB-804C-9249-87AB-F8162CDD6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2336413" y="1343356"/>
            <a:ext cx="4472444" cy="3801413"/>
          </a:xfrm>
          <a:custGeom>
            <a:avLst/>
            <a:gdLst>
              <a:gd name="connsiteX0" fmla="*/ 2494240 w 5962431"/>
              <a:gd name="connsiteY0" fmla="*/ 55 h 5067300"/>
              <a:gd name="connsiteX1" fmla="*/ 2580720 w 5962431"/>
              <a:gd name="connsiteY1" fmla="*/ 5669 h 5067300"/>
              <a:gd name="connsiteX2" fmla="*/ 3066222 w 5962431"/>
              <a:gd name="connsiteY2" fmla="*/ 131900 h 5067300"/>
              <a:gd name="connsiteX3" fmla="*/ 3542015 w 5962431"/>
              <a:gd name="connsiteY3" fmla="*/ 539721 h 5067300"/>
              <a:gd name="connsiteX4" fmla="*/ 3697375 w 5962431"/>
              <a:gd name="connsiteY4" fmla="*/ 1365075 h 5067300"/>
              <a:gd name="connsiteX5" fmla="*/ 3707085 w 5962431"/>
              <a:gd name="connsiteY5" fmla="*/ 1607827 h 5067300"/>
              <a:gd name="connsiteX6" fmla="*/ 3765345 w 5962431"/>
              <a:gd name="connsiteY6" fmla="*/ 1578696 h 5067300"/>
              <a:gd name="connsiteX7" fmla="*/ 3813896 w 5962431"/>
              <a:gd name="connsiteY7" fmla="*/ 1627247 h 5067300"/>
              <a:gd name="connsiteX8" fmla="*/ 3843026 w 5962431"/>
              <a:gd name="connsiteY8" fmla="*/ 2005939 h 5067300"/>
              <a:gd name="connsiteX9" fmla="*/ 3765345 w 5962431"/>
              <a:gd name="connsiteY9" fmla="*/ 2316659 h 5067300"/>
              <a:gd name="connsiteX10" fmla="*/ 3648825 w 5962431"/>
              <a:gd name="connsiteY10" fmla="*/ 2433181 h 5067300"/>
              <a:gd name="connsiteX11" fmla="*/ 3561434 w 5962431"/>
              <a:gd name="connsiteY11" fmla="*/ 2423470 h 5067300"/>
              <a:gd name="connsiteX12" fmla="*/ 3503174 w 5962431"/>
              <a:gd name="connsiteY12" fmla="*/ 2695351 h 5067300"/>
              <a:gd name="connsiteX13" fmla="*/ 3444914 w 5962431"/>
              <a:gd name="connsiteY13" fmla="*/ 2957523 h 5067300"/>
              <a:gd name="connsiteX14" fmla="*/ 3474044 w 5962431"/>
              <a:gd name="connsiteY14" fmla="*/ 3316794 h 5067300"/>
              <a:gd name="connsiteX15" fmla="*/ 3765345 w 5962431"/>
              <a:gd name="connsiteY15" fmla="*/ 3617806 h 5067300"/>
              <a:gd name="connsiteX16" fmla="*/ 4697510 w 5962431"/>
              <a:gd name="connsiteY16" fmla="*/ 3928527 h 5067300"/>
              <a:gd name="connsiteX17" fmla="*/ 4949971 w 5962431"/>
              <a:gd name="connsiteY17" fmla="*/ 3977077 h 5067300"/>
              <a:gd name="connsiteX18" fmla="*/ 5318952 w 5962431"/>
              <a:gd name="connsiteY18" fmla="*/ 4074177 h 5067300"/>
              <a:gd name="connsiteX19" fmla="*/ 5571414 w 5962431"/>
              <a:gd name="connsiteY19" fmla="*/ 4229538 h 5067300"/>
              <a:gd name="connsiteX20" fmla="*/ 5843295 w 5962431"/>
              <a:gd name="connsiteY20" fmla="*/ 4773301 h 5067300"/>
              <a:gd name="connsiteX21" fmla="*/ 5951850 w 5962431"/>
              <a:gd name="connsiteY21" fmla="*/ 5038430 h 5067300"/>
              <a:gd name="connsiteX22" fmla="*/ 5962431 w 5962431"/>
              <a:gd name="connsiteY22" fmla="*/ 5067300 h 5067300"/>
              <a:gd name="connsiteX23" fmla="*/ 0 w 5962431"/>
              <a:gd name="connsiteY23" fmla="*/ 5067300 h 5067300"/>
              <a:gd name="connsiteX24" fmla="*/ 46399 w 5962431"/>
              <a:gd name="connsiteY24" fmla="*/ 4996632 h 5067300"/>
              <a:gd name="connsiteX25" fmla="*/ 221179 w 5962431"/>
              <a:gd name="connsiteY25" fmla="*/ 4715040 h 5067300"/>
              <a:gd name="connsiteX26" fmla="*/ 658131 w 5962431"/>
              <a:gd name="connsiteY26" fmla="*/ 4540260 h 5067300"/>
              <a:gd name="connsiteX27" fmla="*/ 1095083 w 5962431"/>
              <a:gd name="connsiteY27" fmla="*/ 4423740 h 5067300"/>
              <a:gd name="connsiteX28" fmla="*/ 1168380 w 5962431"/>
              <a:gd name="connsiteY28" fmla="*/ 4415749 h 5067300"/>
              <a:gd name="connsiteX29" fmla="*/ 1473775 w 5962431"/>
              <a:gd name="connsiteY29" fmla="*/ 4229538 h 5067300"/>
              <a:gd name="connsiteX30" fmla="*/ 1871887 w 5962431"/>
              <a:gd name="connsiteY30" fmla="*/ 3947947 h 5067300"/>
              <a:gd name="connsiteX31" fmla="*/ 1920437 w 5962431"/>
              <a:gd name="connsiteY31" fmla="*/ 3826706 h 5067300"/>
              <a:gd name="connsiteX32" fmla="*/ 1852467 w 5962431"/>
              <a:gd name="connsiteY32" fmla="*/ 3093463 h 5067300"/>
              <a:gd name="connsiteX33" fmla="*/ 1745656 w 5962431"/>
              <a:gd name="connsiteY33" fmla="*/ 2947813 h 5067300"/>
              <a:gd name="connsiteX34" fmla="*/ 1697106 w 5962431"/>
              <a:gd name="connsiteY34" fmla="*/ 2831292 h 5067300"/>
              <a:gd name="connsiteX35" fmla="*/ 1638846 w 5962431"/>
              <a:gd name="connsiteY35" fmla="*/ 2598251 h 5067300"/>
              <a:gd name="connsiteX36" fmla="*/ 1609716 w 5962431"/>
              <a:gd name="connsiteY36" fmla="*/ 2569121 h 5067300"/>
              <a:gd name="connsiteX37" fmla="*/ 1541745 w 5962431"/>
              <a:gd name="connsiteY37" fmla="*/ 2559410 h 5067300"/>
              <a:gd name="connsiteX38" fmla="*/ 1483485 w 5962431"/>
              <a:gd name="connsiteY38" fmla="*/ 2530280 h 5067300"/>
              <a:gd name="connsiteX39" fmla="*/ 1444645 w 5962431"/>
              <a:gd name="connsiteY39" fmla="*/ 2374920 h 5067300"/>
              <a:gd name="connsiteX40" fmla="*/ 1425225 w 5962431"/>
              <a:gd name="connsiteY40" fmla="*/ 2093329 h 5067300"/>
              <a:gd name="connsiteX41" fmla="*/ 1434934 w 5962431"/>
              <a:gd name="connsiteY41" fmla="*/ 1860287 h 5067300"/>
              <a:gd name="connsiteX42" fmla="*/ 1483485 w 5962431"/>
              <a:gd name="connsiteY42" fmla="*/ 1753477 h 5067300"/>
              <a:gd name="connsiteX43" fmla="*/ 1434934 w 5962431"/>
              <a:gd name="connsiteY43" fmla="*/ 1607827 h 5067300"/>
              <a:gd name="connsiteX44" fmla="*/ 1405804 w 5962431"/>
              <a:gd name="connsiteY44" fmla="*/ 1316525 h 5067300"/>
              <a:gd name="connsiteX45" fmla="*/ 1464064 w 5962431"/>
              <a:gd name="connsiteY45" fmla="*/ 792182 h 5067300"/>
              <a:gd name="connsiteX46" fmla="*/ 1716526 w 5962431"/>
              <a:gd name="connsiteY46" fmla="*/ 335810 h 5067300"/>
              <a:gd name="connsiteX47" fmla="*/ 2260288 w 5962431"/>
              <a:gd name="connsiteY47" fmla="*/ 54219 h 5067300"/>
              <a:gd name="connsiteX48" fmla="*/ 2494240 w 5962431"/>
              <a:gd name="connsiteY48" fmla="*/ 55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5962431" h="5067300">
                <a:moveTo>
                  <a:pt x="2494240" y="55"/>
                </a:moveTo>
                <a:cubicBezTo>
                  <a:pt x="2519325" y="409"/>
                  <a:pt x="2547140" y="2433"/>
                  <a:pt x="2580720" y="5669"/>
                </a:cubicBezTo>
                <a:cubicBezTo>
                  <a:pt x="2715043" y="18616"/>
                  <a:pt x="2906007" y="42892"/>
                  <a:pt x="3066222" y="131900"/>
                </a:cubicBezTo>
                <a:cubicBezTo>
                  <a:pt x="3226438" y="220908"/>
                  <a:pt x="3436823" y="334192"/>
                  <a:pt x="3542015" y="539721"/>
                </a:cubicBezTo>
                <a:cubicBezTo>
                  <a:pt x="3647207" y="745250"/>
                  <a:pt x="3669864" y="1187057"/>
                  <a:pt x="3697375" y="1365075"/>
                </a:cubicBezTo>
                <a:cubicBezTo>
                  <a:pt x="3724887" y="1543093"/>
                  <a:pt x="3695756" y="1572223"/>
                  <a:pt x="3707085" y="1607827"/>
                </a:cubicBezTo>
                <a:cubicBezTo>
                  <a:pt x="3718413" y="1643431"/>
                  <a:pt x="3747544" y="1575460"/>
                  <a:pt x="3765345" y="1578696"/>
                </a:cubicBezTo>
                <a:cubicBezTo>
                  <a:pt x="3783147" y="1581932"/>
                  <a:pt x="3800949" y="1556040"/>
                  <a:pt x="3813896" y="1627247"/>
                </a:cubicBezTo>
                <a:cubicBezTo>
                  <a:pt x="3826843" y="1698454"/>
                  <a:pt x="3851118" y="1891037"/>
                  <a:pt x="3843026" y="2005939"/>
                </a:cubicBezTo>
                <a:cubicBezTo>
                  <a:pt x="3834934" y="2120841"/>
                  <a:pt x="3797712" y="2245452"/>
                  <a:pt x="3765345" y="2316659"/>
                </a:cubicBezTo>
                <a:cubicBezTo>
                  <a:pt x="3732979" y="2387866"/>
                  <a:pt x="3682810" y="2415379"/>
                  <a:pt x="3648825" y="2433181"/>
                </a:cubicBezTo>
                <a:cubicBezTo>
                  <a:pt x="3614840" y="2450982"/>
                  <a:pt x="3585710" y="2379775"/>
                  <a:pt x="3561434" y="2423470"/>
                </a:cubicBezTo>
                <a:cubicBezTo>
                  <a:pt x="3537159" y="2467165"/>
                  <a:pt x="3522594" y="2606343"/>
                  <a:pt x="3503174" y="2695351"/>
                </a:cubicBezTo>
                <a:cubicBezTo>
                  <a:pt x="3483755" y="2784360"/>
                  <a:pt x="3449769" y="2853949"/>
                  <a:pt x="3444914" y="2957523"/>
                </a:cubicBezTo>
                <a:cubicBezTo>
                  <a:pt x="3440059" y="3061097"/>
                  <a:pt x="3420639" y="3206747"/>
                  <a:pt x="3474044" y="3316794"/>
                </a:cubicBezTo>
                <a:cubicBezTo>
                  <a:pt x="3527450" y="3426842"/>
                  <a:pt x="3561434" y="3515850"/>
                  <a:pt x="3765345" y="3617806"/>
                </a:cubicBezTo>
                <a:cubicBezTo>
                  <a:pt x="3969256" y="3719761"/>
                  <a:pt x="4500072" y="3868649"/>
                  <a:pt x="4697510" y="3928527"/>
                </a:cubicBezTo>
                <a:cubicBezTo>
                  <a:pt x="4894947" y="3988405"/>
                  <a:pt x="4846398" y="3952802"/>
                  <a:pt x="4949971" y="3977077"/>
                </a:cubicBezTo>
                <a:cubicBezTo>
                  <a:pt x="5053545" y="4001352"/>
                  <a:pt x="5215379" y="4032101"/>
                  <a:pt x="5318952" y="4074177"/>
                </a:cubicBezTo>
                <a:cubicBezTo>
                  <a:pt x="5422526" y="4116254"/>
                  <a:pt x="5484024" y="4113018"/>
                  <a:pt x="5571414" y="4229538"/>
                </a:cubicBezTo>
                <a:cubicBezTo>
                  <a:pt x="5658804" y="4346059"/>
                  <a:pt x="5775324" y="4626032"/>
                  <a:pt x="5843295" y="4773301"/>
                </a:cubicBezTo>
                <a:cubicBezTo>
                  <a:pt x="5894272" y="4883752"/>
                  <a:pt x="5924313" y="4963253"/>
                  <a:pt x="5951850" y="5038430"/>
                </a:cubicBezTo>
                <a:lnTo>
                  <a:pt x="5962431" y="5067300"/>
                </a:lnTo>
                <a:lnTo>
                  <a:pt x="0" y="5067300"/>
                </a:lnTo>
                <a:lnTo>
                  <a:pt x="46399" y="4996632"/>
                </a:lnTo>
                <a:cubicBezTo>
                  <a:pt x="99804" y="4912478"/>
                  <a:pt x="119224" y="4791102"/>
                  <a:pt x="221179" y="4715040"/>
                </a:cubicBezTo>
                <a:cubicBezTo>
                  <a:pt x="323135" y="4638979"/>
                  <a:pt x="512481" y="4588810"/>
                  <a:pt x="658131" y="4540260"/>
                </a:cubicBezTo>
                <a:cubicBezTo>
                  <a:pt x="803782" y="4491710"/>
                  <a:pt x="1010041" y="4444491"/>
                  <a:pt x="1095083" y="4423740"/>
                </a:cubicBezTo>
                <a:cubicBezTo>
                  <a:pt x="1180124" y="4402988"/>
                  <a:pt x="1137228" y="4426807"/>
                  <a:pt x="1168380" y="4415749"/>
                </a:cubicBezTo>
                <a:cubicBezTo>
                  <a:pt x="1199533" y="4404691"/>
                  <a:pt x="1356524" y="4307505"/>
                  <a:pt x="1473775" y="4229538"/>
                </a:cubicBezTo>
                <a:cubicBezTo>
                  <a:pt x="1591026" y="4151571"/>
                  <a:pt x="1797443" y="4015086"/>
                  <a:pt x="1871887" y="3947947"/>
                </a:cubicBezTo>
                <a:cubicBezTo>
                  <a:pt x="1946330" y="3880808"/>
                  <a:pt x="1926337" y="3926504"/>
                  <a:pt x="1920437" y="3826706"/>
                </a:cubicBezTo>
                <a:cubicBezTo>
                  <a:pt x="1914537" y="3726908"/>
                  <a:pt x="1881597" y="3239946"/>
                  <a:pt x="1852467" y="3093463"/>
                </a:cubicBezTo>
                <a:cubicBezTo>
                  <a:pt x="1823337" y="2946981"/>
                  <a:pt x="1771549" y="2991508"/>
                  <a:pt x="1745656" y="2947813"/>
                </a:cubicBezTo>
                <a:cubicBezTo>
                  <a:pt x="1719762" y="2904118"/>
                  <a:pt x="1714908" y="2889552"/>
                  <a:pt x="1697106" y="2831292"/>
                </a:cubicBezTo>
                <a:cubicBezTo>
                  <a:pt x="1679304" y="2773032"/>
                  <a:pt x="1653411" y="2641946"/>
                  <a:pt x="1638846" y="2598251"/>
                </a:cubicBezTo>
                <a:cubicBezTo>
                  <a:pt x="1624281" y="2554556"/>
                  <a:pt x="1625899" y="2575594"/>
                  <a:pt x="1609716" y="2569121"/>
                </a:cubicBezTo>
                <a:cubicBezTo>
                  <a:pt x="1593532" y="2562647"/>
                  <a:pt x="1562783" y="2565883"/>
                  <a:pt x="1541745" y="2559410"/>
                </a:cubicBezTo>
                <a:cubicBezTo>
                  <a:pt x="1520707" y="2552937"/>
                  <a:pt x="1499668" y="2561029"/>
                  <a:pt x="1483485" y="2530280"/>
                </a:cubicBezTo>
                <a:cubicBezTo>
                  <a:pt x="1467302" y="2499532"/>
                  <a:pt x="1454355" y="2447746"/>
                  <a:pt x="1444645" y="2374920"/>
                </a:cubicBezTo>
                <a:cubicBezTo>
                  <a:pt x="1434934" y="2302095"/>
                  <a:pt x="1426843" y="2179101"/>
                  <a:pt x="1425225" y="2093329"/>
                </a:cubicBezTo>
                <a:cubicBezTo>
                  <a:pt x="1423607" y="2007557"/>
                  <a:pt x="1425224" y="1916929"/>
                  <a:pt x="1434934" y="1860287"/>
                </a:cubicBezTo>
                <a:cubicBezTo>
                  <a:pt x="1444645" y="1803645"/>
                  <a:pt x="1483485" y="1795554"/>
                  <a:pt x="1483485" y="1753477"/>
                </a:cubicBezTo>
                <a:cubicBezTo>
                  <a:pt x="1483485" y="1711400"/>
                  <a:pt x="1447881" y="1680652"/>
                  <a:pt x="1434934" y="1607827"/>
                </a:cubicBezTo>
                <a:cubicBezTo>
                  <a:pt x="1421988" y="1535002"/>
                  <a:pt x="1400950" y="1452466"/>
                  <a:pt x="1405804" y="1316525"/>
                </a:cubicBezTo>
                <a:cubicBezTo>
                  <a:pt x="1410659" y="1180584"/>
                  <a:pt x="1412277" y="955634"/>
                  <a:pt x="1464064" y="792182"/>
                </a:cubicBezTo>
                <a:cubicBezTo>
                  <a:pt x="1515852" y="628730"/>
                  <a:pt x="1588677" y="460423"/>
                  <a:pt x="1716526" y="335810"/>
                </a:cubicBezTo>
                <a:cubicBezTo>
                  <a:pt x="1844375" y="211198"/>
                  <a:pt x="2116256" y="109243"/>
                  <a:pt x="2260288" y="54219"/>
                </a:cubicBezTo>
                <a:cubicBezTo>
                  <a:pt x="2368312" y="12951"/>
                  <a:pt x="2418987" y="-1007"/>
                  <a:pt x="2494240" y="5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196489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Annual work summary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800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858256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Job completion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800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606858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Successful project presentation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800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/>
          <p:cNvSpPr txBox="1"/>
          <p:nvPr userDrawn="1"/>
        </p:nvSpPr>
        <p:spPr>
          <a:xfrm>
            <a:off x="265159" y="257176"/>
            <a:ext cx="1138979" cy="269309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zh-CN" altLang="en-US" sz="1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  <a:endParaRPr lang="zh-CN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3"/>
          <p:cNvSpPr txBox="1"/>
          <p:nvPr userDrawn="1"/>
        </p:nvSpPr>
        <p:spPr>
          <a:xfrm>
            <a:off x="265159" y="465139"/>
            <a:ext cx="1209313" cy="207753"/>
          </a:xfrm>
          <a:prstGeom prst="rect">
            <a:avLst/>
          </a:prstGeom>
          <a:noFill/>
        </p:spPr>
        <p:txBody>
          <a:bodyPr wrap="none" lIns="68584" tIns="34292" rIns="68584" bIns="34292">
            <a:spAutoFit/>
          </a:bodyPr>
          <a:lstStyle/>
          <a:p>
            <a:pPr defTabSz="685800">
              <a:defRPr/>
            </a:pP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Work plan for next yea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0" y="257176"/>
            <a:ext cx="160366" cy="4175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anchor="ctr"/>
          <a:lstStyle/>
          <a:p>
            <a:pPr algn="ctr" defTabSz="685800">
              <a:defRPr/>
            </a:pPr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2C1E6-100B-44D2-A1C7-A34E3BD9A12C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4A6F88-39AC-442E-B372-2FEBDC340D1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6981" y="205683"/>
            <a:ext cx="8231627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6981" y="1200823"/>
            <a:ext cx="8231627" cy="3395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 spd="med" advClick="0" advTm="0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901" y="274420"/>
            <a:ext cx="7887787" cy="993783"/>
          </a:xfrm>
          <a:prstGeom prst="rect">
            <a:avLst/>
          </a:prstGeom>
        </p:spPr>
        <p:txBody>
          <a:bodyPr vert="horz" lIns="65032" tIns="32516" rIns="65032" bIns="32516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901" y="1369841"/>
            <a:ext cx="7887787" cy="3264804"/>
          </a:xfrm>
          <a:prstGeom prst="rect">
            <a:avLst/>
          </a:prstGeom>
        </p:spPr>
        <p:txBody>
          <a:bodyPr vert="horz" lIns="65032" tIns="32516" rIns="65032" bIns="32516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901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336" y="4769032"/>
            <a:ext cx="3086918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9496" y="4769032"/>
            <a:ext cx="2057193" cy="273290"/>
          </a:xfrm>
          <a:prstGeom prst="rect">
            <a:avLst/>
          </a:prstGeom>
        </p:spPr>
        <p:txBody>
          <a:bodyPr vert="horz" lIns="65032" tIns="32516" rIns="65032" bIns="3251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 advClick="0" advTm="0">
    <p:push dir="r"/>
  </p:transition>
  <p:timing>
    <p:tnLst>
      <p:par>
        <p:cTn id="1" dur="indefinite" restart="never" nodeType="tmRoot"/>
      </p:par>
    </p:tnLst>
  </p:timing>
  <p:txStyles>
    <p:titleStyle>
      <a:lvl1pPr algn="l" defTabSz="650240" rtl="0" eaLnBrk="1" latinLnBrk="0" hangingPunct="1">
        <a:lnSpc>
          <a:spcPct val="90000"/>
        </a:lnSpc>
        <a:spcBef>
          <a:spcPct val="0"/>
        </a:spcBef>
        <a:buNone/>
        <a:defRPr sz="3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2560" indent="-162560" algn="l" defTabSz="650240" rtl="0" eaLnBrk="1" latinLnBrk="0" hangingPunct="1">
        <a:lnSpc>
          <a:spcPct val="90000"/>
        </a:lnSpc>
        <a:spcBef>
          <a:spcPts val="71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876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92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8816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11328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38400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64155" indent="-162560" algn="l" defTabSz="650240" rtl="0" eaLnBrk="1" latinLnBrk="0" hangingPunct="1">
        <a:lnSpc>
          <a:spcPct val="90000"/>
        </a:lnSpc>
        <a:spcBef>
          <a:spcPts val="35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51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02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7536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0048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2560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5072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75840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595" algn="l" defTabSz="650240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65" y="206030"/>
            <a:ext cx="8230743" cy="857462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65" y="1200447"/>
            <a:ext cx="8230743" cy="3395310"/>
          </a:xfrm>
          <a:prstGeom prst="rect">
            <a:avLst/>
          </a:prstGeom>
        </p:spPr>
        <p:txBody>
          <a:bodyPr vert="horz" lIns="91428" tIns="45714" rIns="91428" bIns="4571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65" y="4768441"/>
            <a:ext cx="2133896" cy="273912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54A03-91AF-448A-9954-517C0577E5F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635" y="4768441"/>
            <a:ext cx="2896002" cy="273912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4111" y="4768441"/>
            <a:ext cx="2133896" cy="273912"/>
          </a:xfrm>
          <a:prstGeom prst="rect">
            <a:avLst/>
          </a:prstGeom>
        </p:spPr>
        <p:txBody>
          <a:bodyPr vert="horz" lIns="91428" tIns="45714" rIns="91428" bIns="45714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EFC946-6D13-4F8C-9740-992A906A613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tags" Target="../tags/tag3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tags" Target="../tags/tag3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1" Type="http://schemas.openxmlformats.org/officeDocument/2006/relationships/tags" Target="../tags/tag3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tags" Target="../tags/tag4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tags" Target="../tags/tag4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1" Type="http://schemas.openxmlformats.org/officeDocument/2006/relationships/tags" Target="../tags/tag4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emf"/><Relationship Id="rId1" Type="http://schemas.openxmlformats.org/officeDocument/2006/relationships/tags" Target="../tags/tag1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0505" y="2759"/>
            <a:ext cx="7270259" cy="5147209"/>
          </a:xfrm>
          <a:prstGeom prst="rect">
            <a:avLst/>
          </a:prstGeom>
        </p:spPr>
      </p:pic>
      <p:sp>
        <p:nvSpPr>
          <p:cNvPr id="4" name="TextBox 10"/>
          <p:cNvSpPr txBox="1"/>
          <p:nvPr/>
        </p:nvSpPr>
        <p:spPr>
          <a:xfrm>
            <a:off x="521460" y="1852464"/>
            <a:ext cx="5638467" cy="880241"/>
          </a:xfrm>
          <a:prstGeom prst="rect">
            <a:avLst/>
          </a:prstGeom>
          <a:noFill/>
        </p:spPr>
        <p:txBody>
          <a:bodyPr wrap="none" lIns="48768" tIns="24384" rIns="48768" bIns="24384">
            <a:spAutoFit/>
          </a:bodyPr>
          <a:lstStyle/>
          <a:p>
            <a:pPr>
              <a:buNone/>
            </a:pPr>
            <a:r>
              <a:rPr lang="zh-CN" altLang="en-US" sz="5400" dirty="0" smtClean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网络影碟贩卖商城</a:t>
            </a:r>
            <a:endParaRPr lang="zh-CN" altLang="en-US" sz="5400" dirty="0">
              <a:solidFill>
                <a:schemeClr val="accent1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圆角矩形 8"/>
          <p:cNvSpPr/>
          <p:nvPr/>
        </p:nvSpPr>
        <p:spPr>
          <a:xfrm>
            <a:off x="557318" y="2900766"/>
            <a:ext cx="2852602" cy="275877"/>
          </a:xfrm>
          <a:prstGeom prst="roundRect">
            <a:avLst>
              <a:gd name="adj" fmla="val 42270"/>
            </a:avLst>
          </a:prstGeom>
          <a:solidFill>
            <a:schemeClr val="accent2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80"/>
          </a:p>
        </p:txBody>
      </p:sp>
      <p:sp>
        <p:nvSpPr>
          <p:cNvPr id="7" name="TextBox 31"/>
          <p:cNvSpPr txBox="1"/>
          <p:nvPr/>
        </p:nvSpPr>
        <p:spPr>
          <a:xfrm>
            <a:off x="859505" y="2896782"/>
            <a:ext cx="2440977" cy="30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--------------hub</a:t>
            </a:r>
            <a:r>
              <a:rPr lang="zh-CN" altLang="en-US" sz="14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zh-CN" altLang="en-US" sz="14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4362" y="3669452"/>
            <a:ext cx="3938815" cy="147733"/>
          </a:xfrm>
          <a:prstGeom prst="rect">
            <a:avLst/>
          </a:prstGeom>
        </p:spPr>
        <p:txBody>
          <a:bodyPr wrap="square" lIns="48768" tIns="24384" rIns="48768" bIns="24384">
            <a:spAutoFit/>
          </a:bodyPr>
          <a:lstStyle/>
          <a:p>
            <a:r>
              <a:rPr lang="en-US" altLang="zh-CN" sz="64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ExtraLight" panose="020B0200000000000000" pitchFamily="34" charset="-122"/>
                <a:cs typeface="Arial" panose="020B0604020202020204" pitchFamily="34" charset="0"/>
              </a:rPr>
              <a:t>Authentic </a:t>
            </a:r>
            <a:r>
              <a:rPr lang="en-US" altLang="zh-CN" sz="64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Source Han Sans ExtraLight" panose="020B0200000000000000" pitchFamily="34" charset="-122"/>
                <a:cs typeface="Arial" panose="020B0604020202020204" pitchFamily="34" charset="0"/>
              </a:rPr>
              <a:t>DVDs, everything, genuine goods come together, the transaction is guaranteed! _.</a:t>
            </a:r>
            <a:endParaRPr lang="en-US" altLang="zh-CN" sz="64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Source Han Sans ExtraLight" panose="020B02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4405" y="3290766"/>
            <a:ext cx="5041229" cy="267766"/>
          </a:xfrm>
          <a:prstGeom prst="rect">
            <a:avLst/>
          </a:prstGeom>
        </p:spPr>
        <p:txBody>
          <a:bodyPr wrap="square" lIns="48768" tIns="24384" rIns="48768" bIns="24384">
            <a:spAutoFit/>
          </a:bodyPr>
          <a:lstStyle/>
          <a:p>
            <a:r>
              <a:rPr lang="zh-CN" altLang="en-US" sz="14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正版影碟，应有尽有，正品好货聚惠来袭，交易有保障！</a:t>
            </a:r>
            <a:endParaRPr lang="en-US" altLang="zh-CN" sz="142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0061" y="18228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degisn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9182"/>
          <a:stretch>
            <a:fillRect/>
          </a:stretch>
        </p:blipFill>
        <p:spPr>
          <a:xfrm>
            <a:off x="407035" y="1510665"/>
            <a:ext cx="2198370" cy="3224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r="3781"/>
          <a:stretch>
            <a:fillRect/>
          </a:stretch>
        </p:blipFill>
        <p:spPr>
          <a:xfrm>
            <a:off x="3164840" y="1223010"/>
            <a:ext cx="1987550" cy="35883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615" y="1223010"/>
            <a:ext cx="2110740" cy="11582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5015" y="3043555"/>
            <a:ext cx="1805940" cy="94488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0061" y="18228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degisn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953" t="-242" r="-869" b="3875"/>
          <a:stretch>
            <a:fillRect/>
          </a:stretch>
        </p:blipFill>
        <p:spPr>
          <a:xfrm>
            <a:off x="605790" y="1056640"/>
            <a:ext cx="7522210" cy="30321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90061" y="18228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degisn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" y="1563370"/>
            <a:ext cx="7246620" cy="252158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/>
          <p:cNvSpPr/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endParaRPr lang="zh-CN" altLang="en-US"/>
          </a:p>
        </p:txBody>
      </p:sp>
      <p:sp>
        <p:nvSpPr>
          <p:cNvPr id="1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1742064"/>
            <a:ext cx="1206376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04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69949" y="2752040"/>
            <a:ext cx="246564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3434" y="1955231"/>
            <a:ext cx="3178239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zh-CN" altLang="zh-CN" sz="4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项目展示</a:t>
            </a:r>
            <a:endParaRPr lang="zh-CN" altLang="zh-CN" sz="4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4640" y="205740"/>
            <a:ext cx="191008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</a:t>
            </a: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功能展示图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Function Display Chart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6660" y="4622800"/>
            <a:ext cx="114554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tx1"/>
                </a:solidFill>
                <a:latin typeface="+mn-ea"/>
                <a:ea typeface="+mn-ea"/>
              </a:rPr>
              <a:t>用户功能展示</a:t>
            </a:r>
            <a:r>
              <a:rPr lang="zh-CN" altLang="en-US" sz="1000">
                <a:solidFill>
                  <a:schemeClr val="tx1"/>
                </a:solidFill>
                <a:latin typeface="+mn-ea"/>
                <a:ea typeface="+mn-ea"/>
              </a:rPr>
              <a:t>图</a:t>
            </a:r>
            <a:endParaRPr lang="zh-CN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50305" y="4622800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>
                <a:solidFill>
                  <a:schemeClr val="tx1"/>
                </a:solidFill>
                <a:latin typeface="+mn-ea"/>
                <a:ea typeface="+mn-ea"/>
              </a:rPr>
              <a:t>管理员功能展示</a:t>
            </a:r>
            <a:r>
              <a:rPr lang="zh-CN" altLang="en-US" sz="1000">
                <a:solidFill>
                  <a:schemeClr val="tx1"/>
                </a:solidFill>
                <a:latin typeface="+mn-ea"/>
                <a:ea typeface="+mn-ea"/>
              </a:rPr>
              <a:t>图</a:t>
            </a:r>
            <a:endParaRPr lang="zh-CN" altLang="en-US" sz="100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5260" r="4360" b="2939"/>
          <a:stretch>
            <a:fillRect/>
          </a:stretch>
        </p:blipFill>
        <p:spPr>
          <a:xfrm>
            <a:off x="76835" y="873760"/>
            <a:ext cx="4145915" cy="35648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325" y="873760"/>
            <a:ext cx="4069080" cy="3749040"/>
          </a:xfrm>
          <a:prstGeom prst="rect">
            <a:avLst/>
          </a:prstGeom>
        </p:spPr>
      </p:pic>
      <p:cxnSp>
        <p:nvCxnSpPr>
          <p:cNvPr id="12" name="直接连接符 11"/>
          <p:cNvCxnSpPr/>
          <p:nvPr/>
        </p:nvCxnSpPr>
        <p:spPr>
          <a:xfrm>
            <a:off x="4572635" y="-18415"/>
            <a:ext cx="0" cy="5166360"/>
          </a:xfrm>
          <a:prstGeom prst="line">
            <a:avLst/>
          </a:prstGeom>
          <a:ln w="28575">
            <a:solidFill>
              <a:srgbClr val="F48E77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5441" y="5528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网站首页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Home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45" y="311150"/>
            <a:ext cx="7601585" cy="4432935"/>
          </a:xfrm>
          <a:prstGeom prst="rect">
            <a:avLst/>
          </a:prstGeom>
        </p:spPr>
      </p:pic>
      <p:pic>
        <p:nvPicPr>
          <p:cNvPr id="5" name="图片 5" descr="VO@WC7HXH4Z%IPQN1)85~_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95" y="1871980"/>
            <a:ext cx="6960870" cy="2717165"/>
          </a:xfrm>
          <a:prstGeom prst="rect">
            <a:avLst/>
          </a:prstGeom>
        </p:spPr>
      </p:pic>
      <p:pic>
        <p:nvPicPr>
          <p:cNvPr id="10" name="图片 10" descr="B4W~`OR4[~43[$0(3N~[OA9"/>
          <p:cNvPicPr>
            <a:picLocks noChangeAspect="1"/>
          </p:cNvPicPr>
          <p:nvPr/>
        </p:nvPicPr>
        <p:blipFill>
          <a:blip r:embed="rId4"/>
          <a:srcRect b="5290"/>
          <a:stretch>
            <a:fillRect/>
          </a:stretch>
        </p:blipFill>
        <p:spPr>
          <a:xfrm>
            <a:off x="1431290" y="1871980"/>
            <a:ext cx="7220585" cy="2717165"/>
          </a:xfrm>
          <a:prstGeom prst="rect">
            <a:avLst/>
          </a:prstGeom>
        </p:spPr>
      </p:pic>
      <p:pic>
        <p:nvPicPr>
          <p:cNvPr id="11" name="图片 11" descr="Q$D_43]R2938%TP%0H%N[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130" y="1871980"/>
            <a:ext cx="7289800" cy="275082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260" y="48260"/>
            <a:ext cx="138239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用户登录页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 login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9" descr="Y`@)V2H7_3TWDVCU8DG`WR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655" y="306705"/>
            <a:ext cx="7255510" cy="459676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046" y="47028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商品页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Commodity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2" descr="W%3ROU_}OR2CGVFLJFWW3D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375920"/>
            <a:ext cx="7453630" cy="4531360"/>
          </a:xfrm>
          <a:prstGeom prst="rect">
            <a:avLst/>
          </a:prstGeom>
        </p:spPr>
      </p:pic>
      <p:pic>
        <p:nvPicPr>
          <p:cNvPr id="13" name="图片 13" descr="DDSL5CDX9QFTBJFBO]ZZO4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525" y="430530"/>
            <a:ext cx="7394575" cy="447675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456" y="40678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商品详情页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Commodity Details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4" descr="EIY32[C@~VD[{C2YLV76K9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5" y="216535"/>
            <a:ext cx="7153275" cy="468249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456" y="40678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购物车界面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Shopping cart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2" descr="`G]}~`M4V}KKCN6`A9[KZ`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755" y="351790"/>
            <a:ext cx="7232015" cy="448310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>
            <a:spLocks noChangeArrowheads="1"/>
          </p:cNvSpPr>
          <p:nvPr/>
        </p:nvSpPr>
        <p:spPr bwMode="auto">
          <a:xfrm>
            <a:off x="4165296" y="196107"/>
            <a:ext cx="4321857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5032" tIns="32516" rIns="65032" bIns="32516" anchor="ctr">
            <a:spAutoFit/>
          </a:bodyPr>
          <a:lstStyle/>
          <a:p>
            <a:pPr algn="r"/>
            <a:r>
              <a:rPr lang="en-US" sz="29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9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平行四边形 29"/>
          <p:cNvSpPr/>
          <p:nvPr/>
        </p:nvSpPr>
        <p:spPr>
          <a:xfrm>
            <a:off x="1244257" y="394683"/>
            <a:ext cx="8160887" cy="1189998"/>
          </a:xfrm>
          <a:prstGeom prst="parallelogram">
            <a:avLst>
              <a:gd name="adj" fmla="val 45244"/>
            </a:avLst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MH_Others_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69730" y="543303"/>
            <a:ext cx="807032" cy="465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5032" tIns="32516" rIns="65032" bIns="3251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2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MH_Others_3"/>
          <p:cNvSpPr/>
          <p:nvPr>
            <p:custDataLst>
              <p:tags r:id="rId2"/>
            </p:custDataLst>
          </p:nvPr>
        </p:nvSpPr>
        <p:spPr>
          <a:xfrm>
            <a:off x="2576761" y="557275"/>
            <a:ext cx="2004068" cy="4378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CONTENTS</a:t>
            </a:r>
            <a:endParaRPr lang="zh-CN" altLang="en-US" sz="2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平行四边形 40"/>
          <p:cNvSpPr/>
          <p:nvPr/>
        </p:nvSpPr>
        <p:spPr>
          <a:xfrm>
            <a:off x="-650448" y="394683"/>
            <a:ext cx="2435296" cy="1189998"/>
          </a:xfrm>
          <a:prstGeom prst="parallelogram">
            <a:avLst>
              <a:gd name="adj" fmla="val 44396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156835" y="1845628"/>
            <a:ext cx="1651635" cy="505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30000"/>
              </a:lnSpc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项目前景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3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Prospects for the project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>
              <a:buNone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MH_Entry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68295" y="2557146"/>
            <a:ext cx="1297305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Member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s' job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MH_Entry_3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853305" y="3276283"/>
            <a:ext cx="1517650" cy="3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50000"/>
              </a:lnSpc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50000"/>
              </a:lnSpc>
              <a:buNone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Project Design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MH_Entry_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689225" y="3977006"/>
            <a:ext cx="1290320" cy="44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Project presentation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MH_Number_1"/>
          <p:cNvSpPr/>
          <p:nvPr>
            <p:custDataLst>
              <p:tags r:id="rId8"/>
            </p:custDataLst>
          </p:nvPr>
        </p:nvSpPr>
        <p:spPr>
          <a:xfrm rot="413314">
            <a:off x="4633311" y="1859778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1</a:t>
            </a:r>
            <a:endParaRPr lang="zh-CN" altLang="en-US" sz="21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MH_Number_2"/>
          <p:cNvSpPr/>
          <p:nvPr>
            <p:custDataLst>
              <p:tags r:id="rId9"/>
            </p:custDataLst>
          </p:nvPr>
        </p:nvSpPr>
        <p:spPr>
          <a:xfrm rot="413314">
            <a:off x="4486559" y="2528361"/>
            <a:ext cx="345580" cy="374108"/>
          </a:xfrm>
          <a:custGeom>
            <a:avLst/>
            <a:gdLst>
              <a:gd name="connsiteX0" fmla="*/ 45161 w 370245"/>
              <a:gd name="connsiteY0" fmla="*/ 39273 h 400731"/>
              <a:gd name="connsiteX1" fmla="*/ 370245 w 370245"/>
              <a:gd name="connsiteY1" fmla="*/ 0 h 400731"/>
              <a:gd name="connsiteX2" fmla="*/ 325083 w 370245"/>
              <a:gd name="connsiteY2" fmla="*/ 361458 h 400731"/>
              <a:gd name="connsiteX3" fmla="*/ 0 w 370245"/>
              <a:gd name="connsiteY3" fmla="*/ 400731 h 400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5" h="400731">
                <a:moveTo>
                  <a:pt x="45161" y="39273"/>
                </a:moveTo>
                <a:lnTo>
                  <a:pt x="370245" y="0"/>
                </a:lnTo>
                <a:lnTo>
                  <a:pt x="325083" y="361458"/>
                </a:lnTo>
                <a:lnTo>
                  <a:pt x="0" y="40073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2</a:t>
            </a:r>
            <a:endParaRPr lang="zh-CN" altLang="en-US" sz="21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1" name="MH_Number_3"/>
          <p:cNvSpPr/>
          <p:nvPr>
            <p:custDataLst>
              <p:tags r:id="rId10"/>
            </p:custDataLst>
          </p:nvPr>
        </p:nvSpPr>
        <p:spPr>
          <a:xfrm rot="413314">
            <a:off x="4339808" y="3196942"/>
            <a:ext cx="345580" cy="374109"/>
          </a:xfrm>
          <a:custGeom>
            <a:avLst/>
            <a:gdLst>
              <a:gd name="connsiteX0" fmla="*/ 370244 w 370244"/>
              <a:gd name="connsiteY0" fmla="*/ 0 h 400732"/>
              <a:gd name="connsiteX1" fmla="*/ 325083 w 370244"/>
              <a:gd name="connsiteY1" fmla="*/ 361458 h 400732"/>
              <a:gd name="connsiteX2" fmla="*/ 0 w 370244"/>
              <a:gd name="connsiteY2" fmla="*/ 400732 h 400732"/>
              <a:gd name="connsiteX3" fmla="*/ 45161 w 370244"/>
              <a:gd name="connsiteY3" fmla="*/ 39274 h 400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44" h="400732">
                <a:moveTo>
                  <a:pt x="370244" y="0"/>
                </a:moveTo>
                <a:lnTo>
                  <a:pt x="325083" y="361458"/>
                </a:lnTo>
                <a:lnTo>
                  <a:pt x="0" y="400732"/>
                </a:lnTo>
                <a:lnTo>
                  <a:pt x="45161" y="392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3</a:t>
            </a:r>
            <a:endParaRPr lang="zh-CN" altLang="en-US" sz="21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2" name="MH_Number_4"/>
          <p:cNvSpPr/>
          <p:nvPr>
            <p:custDataLst>
              <p:tags r:id="rId11"/>
            </p:custDataLst>
          </p:nvPr>
        </p:nvSpPr>
        <p:spPr>
          <a:xfrm rot="413314">
            <a:off x="4192974" y="3865525"/>
            <a:ext cx="345739" cy="372796"/>
          </a:xfrm>
          <a:custGeom>
            <a:avLst/>
            <a:gdLst>
              <a:gd name="connsiteX0" fmla="*/ 45331 w 370414"/>
              <a:gd name="connsiteY0" fmla="*/ 39273 h 399327"/>
              <a:gd name="connsiteX1" fmla="*/ 370414 w 370414"/>
              <a:gd name="connsiteY1" fmla="*/ 0 h 399327"/>
              <a:gd name="connsiteX2" fmla="*/ 325084 w 370414"/>
              <a:gd name="connsiteY2" fmla="*/ 360054 h 399327"/>
              <a:gd name="connsiteX3" fmla="*/ 0 w 370414"/>
              <a:gd name="connsiteY3" fmla="*/ 399327 h 39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414" h="399327">
                <a:moveTo>
                  <a:pt x="45331" y="39273"/>
                </a:moveTo>
                <a:lnTo>
                  <a:pt x="370414" y="0"/>
                </a:lnTo>
                <a:lnTo>
                  <a:pt x="325084" y="360054"/>
                </a:lnTo>
                <a:lnTo>
                  <a:pt x="0" y="3993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1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4</a:t>
            </a:r>
            <a:endParaRPr lang="zh-CN" altLang="en-US" sz="21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6076" y="7814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商品结算页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Commodity Settlement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6" descr="KE(AW0NT9(26DXADONY]`R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33" y="589280"/>
            <a:ext cx="7799705" cy="418465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260" y="40640"/>
            <a:ext cx="241871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管理员管理会员界面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Administrator Management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20" descr="VAZVJCYGQFM_MUBU$RVABI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80" y="602615"/>
            <a:ext cx="7767955" cy="4149725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260" y="40640"/>
            <a:ext cx="241871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管理员管理商品</a:t>
            </a: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Administrator Management Page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56100" y="3580765"/>
            <a:ext cx="3888740" cy="50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1" name="图片 21" descr="P~XR7_D)[8[(HSK}DKH7$H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55" y="619125"/>
            <a:ext cx="7856220" cy="4215130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新建文件夹 (3)\iuy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-3174"/>
            <a:ext cx="9144000" cy="5148262"/>
          </a:xfrm>
          <a:prstGeom prst="rect">
            <a:avLst/>
          </a:prstGeom>
          <a:noFill/>
        </p:spPr>
      </p:pic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356010" y="-952812"/>
            <a:ext cx="433569" cy="433651"/>
          </a:xfrm>
          <a:prstGeom prst="rect">
            <a:avLst/>
          </a:prstGeom>
        </p:spPr>
      </p:pic>
      <p:sp>
        <p:nvSpPr>
          <p:cNvPr id="16" name="原创设计师QQ598969553      _5"/>
          <p:cNvSpPr>
            <a:spLocks noChangeArrowheads="1"/>
          </p:cNvSpPr>
          <p:nvPr/>
        </p:nvSpPr>
        <p:spPr bwMode="auto">
          <a:xfrm>
            <a:off x="900704" y="1904999"/>
            <a:ext cx="3048000" cy="923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谢谢观看</a:t>
            </a:r>
            <a:endParaRPr lang="en-US" altLang="zh-CN" sz="6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666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1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/>
          <p:cNvSpPr/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endParaRPr lang="zh-CN" altLang="en-US"/>
          </a:p>
        </p:txBody>
      </p:sp>
      <p:sp>
        <p:nvSpPr>
          <p:cNvPr id="1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1742064"/>
            <a:ext cx="1206376" cy="111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01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69949" y="2752040"/>
            <a:ext cx="246564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3434" y="1955231"/>
            <a:ext cx="3178239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zh-CN" altLang="zh-CN" sz="4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项目前景</a:t>
            </a:r>
            <a:endParaRPr lang="zh-CN" altLang="zh-CN" sz="4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4081145" y="250825"/>
            <a:ext cx="51600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chemeClr val="tx1"/>
                </a:solidFill>
                <a:latin typeface="华文新魏" panose="02010800040101010101" charset="-122"/>
                <a:ea typeface="华文新魏" panose="02010800040101010101" charset="-122"/>
              </a:rPr>
              <a:t>影碟，是电影世界的藏宝盒，也是影迷与电影作品。及幕后创作者产生互动与勾连的不老信物</a:t>
            </a:r>
            <a:endParaRPr lang="zh-CN" altLang="en-US" sz="1400">
              <a:solidFill>
                <a:schemeClr val="tx1"/>
              </a:solidFill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271" y="86398"/>
            <a:ext cx="2037807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项目前景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685800">
              <a:buNone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Prospects for the project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9275" y="1001395"/>
            <a:ext cx="2965450" cy="64516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 altLang="zh-CN" sz="1200">
                <a:solidFill>
                  <a:schemeClr val="tx2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“</a:t>
            </a:r>
            <a:r>
              <a:rPr lang="zh-CN" alt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给你一张过去的CD，</a:t>
            </a:r>
            <a:endParaRPr lang="zh-CN" altLang="en-US" sz="1200">
              <a:solidFill>
                <a:schemeClr val="tx2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endParaRPr lang="zh-CN" altLang="en-US" sz="1200">
              <a:solidFill>
                <a:schemeClr val="tx2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r>
              <a:rPr lang="zh-CN" altLang="en-US" sz="1200">
                <a:solidFill>
                  <a:schemeClr val="tx2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听听那时我们的爱情。”</a:t>
            </a:r>
            <a:endParaRPr lang="zh-CN" altLang="en-US" sz="1200">
              <a:solidFill>
                <a:schemeClr val="tx2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52595" y="2054860"/>
            <a:ext cx="462724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</a:rPr>
              <a:t>可见CD不止是电影的载体，更承载了我们的青春，一段段温馨美好的</a:t>
            </a: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</a:rPr>
              <a:t>回忆</a:t>
            </a:r>
            <a:r>
              <a:rPr lang="en-US" altLang="zh-CN" sz="1400">
                <a:latin typeface="华文新魏" panose="02010800040101010101" charset="-122"/>
                <a:ea typeface="华文新魏" panose="02010800040101010101" charset="-122"/>
              </a:rPr>
              <a:t>......</a:t>
            </a:r>
            <a:endParaRPr lang="en-US" altLang="zh-CN" sz="1400">
              <a:latin typeface="华文新魏" panose="02010800040101010101" charset="-122"/>
              <a:ea typeface="华文新魏" panose="02010800040101010101" charset="-122"/>
            </a:endParaRPr>
          </a:p>
          <a:p>
            <a:pPr algn="l">
              <a:buClrTx/>
              <a:buSzTx/>
              <a:buFontTx/>
            </a:pPr>
            <a:endParaRPr lang="en-US" altLang="zh-CN" sz="1400">
              <a:latin typeface="华文新魏" panose="02010800040101010101" charset="-122"/>
              <a:ea typeface="华文新魏" panose="02010800040101010101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</a:rPr>
              <a:t>随着智能手机，电脑等媒体的普及，</a:t>
            </a: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曾经涌进千家万户的VCD退出了市场，遍布中国大街小巷的影碟店也只能在一些旅游景点寻见，里面的碟片售价也十分高昂。</a:t>
            </a:r>
            <a:endParaRPr lang="zh-CN" altLang="en-US" sz="1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>
              <a:buClrTx/>
              <a:buSzTx/>
              <a:buFontTx/>
            </a:pP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因此，我们决定为收藏影碟爱好者建立一个贩卖影碟的网站，保证为用户提供最新，最低价格的正品影碟，我们也支持二手影碟交易</a:t>
            </a:r>
            <a:r>
              <a:rPr lang="zh-CN" altLang="en-US" sz="1400">
                <a:latin typeface="华文新魏" panose="02010800040101010101" charset="-122"/>
                <a:ea typeface="华文新魏" panose="02010800040101010101" charset="-122"/>
                <a:sym typeface="+mn-ea"/>
              </a:rPr>
              <a:t>。</a:t>
            </a:r>
            <a:endParaRPr lang="zh-CN" altLang="en-US" sz="1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华文新魏" panose="02010800040101010101" charset="-122"/>
              <a:ea typeface="华文新魏" panose="02010800040101010101" charset="-122"/>
              <a:sym typeface="+mn-ea"/>
            </a:endParaRPr>
          </a:p>
          <a:p>
            <a:pPr algn="l">
              <a:buClrTx/>
              <a:buSzTx/>
              <a:buFontTx/>
            </a:pPr>
            <a:endParaRPr lang="zh-CN" altLang="en-US" sz="1400">
              <a:latin typeface="华文新魏" panose="02010800040101010101" charset="-122"/>
              <a:ea typeface="华文新魏" panose="0201080004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" y="1275715"/>
            <a:ext cx="4035425" cy="3810000"/>
          </a:xfrm>
          <a:prstGeom prst="rect">
            <a:avLst/>
          </a:prstGeom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9" grpId="1" animBg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/>
          <p:cNvSpPr/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endParaRPr lang="zh-CN" altLang="en-US"/>
          </a:p>
        </p:txBody>
      </p:sp>
      <p:sp>
        <p:nvSpPr>
          <p:cNvPr id="1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1742064"/>
            <a:ext cx="1206376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02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69949" y="2752040"/>
            <a:ext cx="246564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3434" y="1955231"/>
            <a:ext cx="3178239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zh-CN" altLang="zh-CN" sz="4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项目分工</a:t>
            </a:r>
            <a:endParaRPr lang="zh-CN" altLang="zh-CN" sz="4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4681" y="250863"/>
            <a:ext cx="2037807" cy="539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项目分工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defTabSz="685800">
              <a:buNone/>
              <a:defRPr/>
            </a:pP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9" name="Group 26"/>
          <p:cNvGrpSpPr/>
          <p:nvPr/>
        </p:nvGrpSpPr>
        <p:grpSpPr>
          <a:xfrm>
            <a:off x="3201641" y="1782290"/>
            <a:ext cx="2453525" cy="2138573"/>
            <a:chOff x="4463233" y="1047093"/>
            <a:chExt cx="3271367" cy="2851430"/>
          </a:xfrm>
        </p:grpSpPr>
        <p:sp>
          <p:nvSpPr>
            <p:cNvPr id="70" name="Freeform: Shape 27"/>
            <p:cNvSpPr/>
            <p:nvPr/>
          </p:nvSpPr>
          <p:spPr bwMode="auto">
            <a:xfrm>
              <a:off x="7418351" y="2972240"/>
              <a:ext cx="254036" cy="176270"/>
            </a:xfrm>
            <a:custGeom>
              <a:avLst/>
              <a:gdLst>
                <a:gd name="T0" fmla="*/ 20 w 140"/>
                <a:gd name="T1" fmla="*/ 23 h 98"/>
                <a:gd name="T2" fmla="*/ 62 w 140"/>
                <a:gd name="T3" fmla="*/ 56 h 98"/>
                <a:gd name="T4" fmla="*/ 67 w 140"/>
                <a:gd name="T5" fmla="*/ 53 h 98"/>
                <a:gd name="T6" fmla="*/ 90 w 140"/>
                <a:gd name="T7" fmla="*/ 12 h 98"/>
                <a:gd name="T8" fmla="*/ 101 w 140"/>
                <a:gd name="T9" fmla="*/ 2 h 98"/>
                <a:gd name="T10" fmla="*/ 107 w 140"/>
                <a:gd name="T11" fmla="*/ 22 h 98"/>
                <a:gd name="T12" fmla="*/ 107 w 140"/>
                <a:gd name="T13" fmla="*/ 22 h 98"/>
                <a:gd name="T14" fmla="*/ 106 w 140"/>
                <a:gd name="T15" fmla="*/ 25 h 98"/>
                <a:gd name="T16" fmla="*/ 105 w 140"/>
                <a:gd name="T17" fmla="*/ 26 h 98"/>
                <a:gd name="T18" fmla="*/ 98 w 140"/>
                <a:gd name="T19" fmla="*/ 42 h 98"/>
                <a:gd name="T20" fmla="*/ 124 w 140"/>
                <a:gd name="T21" fmla="*/ 23 h 98"/>
                <a:gd name="T22" fmla="*/ 134 w 140"/>
                <a:gd name="T23" fmla="*/ 33 h 98"/>
                <a:gd name="T24" fmla="*/ 95 w 140"/>
                <a:gd name="T25" fmla="*/ 75 h 98"/>
                <a:gd name="T26" fmla="*/ 9 w 140"/>
                <a:gd name="T27" fmla="*/ 69 h 98"/>
                <a:gd name="T28" fmla="*/ 20 w 140"/>
                <a:gd name="T29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8">
                  <a:moveTo>
                    <a:pt x="20" y="23"/>
                  </a:moveTo>
                  <a:cubicBezTo>
                    <a:pt x="20" y="23"/>
                    <a:pt x="51" y="59"/>
                    <a:pt x="62" y="56"/>
                  </a:cubicBezTo>
                  <a:cubicBezTo>
                    <a:pt x="64" y="56"/>
                    <a:pt x="65" y="55"/>
                    <a:pt x="67" y="53"/>
                  </a:cubicBezTo>
                  <a:cubicBezTo>
                    <a:pt x="67" y="53"/>
                    <a:pt x="88" y="16"/>
                    <a:pt x="90" y="12"/>
                  </a:cubicBezTo>
                  <a:cubicBezTo>
                    <a:pt x="93" y="6"/>
                    <a:pt x="97" y="0"/>
                    <a:pt x="101" y="2"/>
                  </a:cubicBezTo>
                  <a:cubicBezTo>
                    <a:pt x="101" y="2"/>
                    <a:pt x="115" y="4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6" y="23"/>
                    <a:pt x="106" y="24"/>
                    <a:pt x="106" y="25"/>
                  </a:cubicBezTo>
                  <a:cubicBezTo>
                    <a:pt x="105" y="25"/>
                    <a:pt x="105" y="26"/>
                    <a:pt x="105" y="26"/>
                  </a:cubicBezTo>
                  <a:cubicBezTo>
                    <a:pt x="102" y="33"/>
                    <a:pt x="100" y="38"/>
                    <a:pt x="98" y="42"/>
                  </a:cubicBezTo>
                  <a:cubicBezTo>
                    <a:pt x="101" y="40"/>
                    <a:pt x="118" y="22"/>
                    <a:pt x="124" y="23"/>
                  </a:cubicBezTo>
                  <a:cubicBezTo>
                    <a:pt x="124" y="23"/>
                    <a:pt x="140" y="24"/>
                    <a:pt x="134" y="33"/>
                  </a:cubicBezTo>
                  <a:cubicBezTo>
                    <a:pt x="129" y="42"/>
                    <a:pt x="95" y="75"/>
                    <a:pt x="95" y="75"/>
                  </a:cubicBezTo>
                  <a:cubicBezTo>
                    <a:pt x="95" y="75"/>
                    <a:pt x="19" y="98"/>
                    <a:pt x="9" y="69"/>
                  </a:cubicBezTo>
                  <a:cubicBezTo>
                    <a:pt x="0" y="40"/>
                    <a:pt x="20" y="23"/>
                    <a:pt x="20" y="23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Freeform: Shape 28"/>
            <p:cNvSpPr/>
            <p:nvPr/>
          </p:nvSpPr>
          <p:spPr bwMode="auto">
            <a:xfrm>
              <a:off x="7214431" y="2880648"/>
              <a:ext cx="520169" cy="338715"/>
            </a:xfrm>
            <a:custGeom>
              <a:avLst/>
              <a:gdLst>
                <a:gd name="T0" fmla="*/ 244 w 288"/>
                <a:gd name="T1" fmla="*/ 139 h 187"/>
                <a:gd name="T2" fmla="*/ 286 w 288"/>
                <a:gd name="T3" fmla="*/ 127 h 187"/>
                <a:gd name="T4" fmla="*/ 270 w 288"/>
                <a:gd name="T5" fmla="*/ 112 h 187"/>
                <a:gd name="T6" fmla="*/ 163 w 288"/>
                <a:gd name="T7" fmla="*/ 121 h 187"/>
                <a:gd name="T8" fmla="*/ 143 w 288"/>
                <a:gd name="T9" fmla="*/ 71 h 187"/>
                <a:gd name="T10" fmla="*/ 162 w 288"/>
                <a:gd name="T11" fmla="*/ 4 h 187"/>
                <a:gd name="T12" fmla="*/ 145 w 288"/>
                <a:gd name="T13" fmla="*/ 14 h 187"/>
                <a:gd name="T14" fmla="*/ 77 w 288"/>
                <a:gd name="T15" fmla="*/ 86 h 187"/>
                <a:gd name="T16" fmla="*/ 55 w 288"/>
                <a:gd name="T17" fmla="*/ 83 h 187"/>
                <a:gd name="T18" fmla="*/ 0 w 288"/>
                <a:gd name="T19" fmla="*/ 143 h 187"/>
                <a:gd name="T20" fmla="*/ 74 w 288"/>
                <a:gd name="T21" fmla="*/ 183 h 187"/>
                <a:gd name="T22" fmla="*/ 244 w 288"/>
                <a:gd name="T23" fmla="*/ 13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187">
                  <a:moveTo>
                    <a:pt x="244" y="139"/>
                  </a:moveTo>
                  <a:cubicBezTo>
                    <a:pt x="286" y="127"/>
                    <a:pt x="286" y="127"/>
                    <a:pt x="286" y="127"/>
                  </a:cubicBezTo>
                  <a:cubicBezTo>
                    <a:pt x="286" y="127"/>
                    <a:pt x="288" y="111"/>
                    <a:pt x="270" y="112"/>
                  </a:cubicBezTo>
                  <a:cubicBezTo>
                    <a:pt x="251" y="114"/>
                    <a:pt x="172" y="127"/>
                    <a:pt x="163" y="121"/>
                  </a:cubicBezTo>
                  <a:cubicBezTo>
                    <a:pt x="154" y="116"/>
                    <a:pt x="133" y="89"/>
                    <a:pt x="143" y="71"/>
                  </a:cubicBezTo>
                  <a:cubicBezTo>
                    <a:pt x="154" y="52"/>
                    <a:pt x="183" y="21"/>
                    <a:pt x="162" y="4"/>
                  </a:cubicBezTo>
                  <a:cubicBezTo>
                    <a:pt x="162" y="4"/>
                    <a:pt x="154" y="0"/>
                    <a:pt x="145" y="14"/>
                  </a:cubicBezTo>
                  <a:cubicBezTo>
                    <a:pt x="136" y="29"/>
                    <a:pt x="90" y="85"/>
                    <a:pt x="77" y="86"/>
                  </a:cubicBezTo>
                  <a:cubicBezTo>
                    <a:pt x="64" y="87"/>
                    <a:pt x="55" y="83"/>
                    <a:pt x="55" y="8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0" y="143"/>
                    <a:pt x="40" y="187"/>
                    <a:pt x="74" y="183"/>
                  </a:cubicBezTo>
                  <a:cubicBezTo>
                    <a:pt x="107" y="179"/>
                    <a:pt x="244" y="139"/>
                    <a:pt x="244" y="139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Freeform: Shape 29"/>
            <p:cNvSpPr/>
            <p:nvPr/>
          </p:nvSpPr>
          <p:spPr bwMode="auto">
            <a:xfrm>
              <a:off x="5944249" y="1753901"/>
              <a:ext cx="309336" cy="235027"/>
            </a:xfrm>
            <a:custGeom>
              <a:avLst/>
              <a:gdLst>
                <a:gd name="T0" fmla="*/ 0 w 179"/>
                <a:gd name="T1" fmla="*/ 0 h 136"/>
                <a:gd name="T2" fmla="*/ 0 w 179"/>
                <a:gd name="T3" fmla="*/ 79 h 136"/>
                <a:gd name="T4" fmla="*/ 87 w 179"/>
                <a:gd name="T5" fmla="*/ 136 h 136"/>
                <a:gd name="T6" fmla="*/ 179 w 179"/>
                <a:gd name="T7" fmla="*/ 79 h 136"/>
                <a:gd name="T8" fmla="*/ 179 w 179"/>
                <a:gd name="T9" fmla="*/ 0 h 136"/>
                <a:gd name="T10" fmla="*/ 0 w 179"/>
                <a:gd name="T1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36">
                  <a:moveTo>
                    <a:pt x="0" y="0"/>
                  </a:moveTo>
                  <a:lnTo>
                    <a:pt x="0" y="79"/>
                  </a:lnTo>
                  <a:lnTo>
                    <a:pt x="87" y="136"/>
                  </a:lnTo>
                  <a:lnTo>
                    <a:pt x="179" y="79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Freeform: Shape 30"/>
            <p:cNvSpPr/>
            <p:nvPr/>
          </p:nvSpPr>
          <p:spPr bwMode="auto">
            <a:xfrm>
              <a:off x="5944249" y="1753901"/>
              <a:ext cx="309336" cy="235027"/>
            </a:xfrm>
            <a:custGeom>
              <a:avLst/>
              <a:gdLst>
                <a:gd name="T0" fmla="*/ 0 w 179"/>
                <a:gd name="T1" fmla="*/ 0 h 136"/>
                <a:gd name="T2" fmla="*/ 0 w 179"/>
                <a:gd name="T3" fmla="*/ 79 h 136"/>
                <a:gd name="T4" fmla="*/ 87 w 179"/>
                <a:gd name="T5" fmla="*/ 136 h 136"/>
                <a:gd name="T6" fmla="*/ 179 w 179"/>
                <a:gd name="T7" fmla="*/ 79 h 136"/>
                <a:gd name="T8" fmla="*/ 179 w 179"/>
                <a:gd name="T9" fmla="*/ 0 h 136"/>
                <a:gd name="T10" fmla="*/ 0 w 179"/>
                <a:gd name="T1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36">
                  <a:moveTo>
                    <a:pt x="0" y="0"/>
                  </a:moveTo>
                  <a:lnTo>
                    <a:pt x="0" y="79"/>
                  </a:lnTo>
                  <a:lnTo>
                    <a:pt x="87" y="136"/>
                  </a:lnTo>
                  <a:lnTo>
                    <a:pt x="179" y="79"/>
                  </a:lnTo>
                  <a:lnTo>
                    <a:pt x="17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Freeform: Shape 31"/>
            <p:cNvSpPr/>
            <p:nvPr/>
          </p:nvSpPr>
          <p:spPr bwMode="auto">
            <a:xfrm>
              <a:off x="5944249" y="1753901"/>
              <a:ext cx="309336" cy="190095"/>
            </a:xfrm>
            <a:custGeom>
              <a:avLst/>
              <a:gdLst>
                <a:gd name="T0" fmla="*/ 0 w 179"/>
                <a:gd name="T1" fmla="*/ 0 h 110"/>
                <a:gd name="T2" fmla="*/ 0 w 179"/>
                <a:gd name="T3" fmla="*/ 79 h 110"/>
                <a:gd name="T4" fmla="*/ 49 w 179"/>
                <a:gd name="T5" fmla="*/ 110 h 110"/>
                <a:gd name="T6" fmla="*/ 179 w 179"/>
                <a:gd name="T7" fmla="*/ 30 h 110"/>
                <a:gd name="T8" fmla="*/ 179 w 179"/>
                <a:gd name="T9" fmla="*/ 0 h 110"/>
                <a:gd name="T10" fmla="*/ 0 w 179"/>
                <a:gd name="T1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9" h="110">
                  <a:moveTo>
                    <a:pt x="0" y="0"/>
                  </a:moveTo>
                  <a:lnTo>
                    <a:pt x="0" y="79"/>
                  </a:lnTo>
                  <a:lnTo>
                    <a:pt x="49" y="110"/>
                  </a:lnTo>
                  <a:lnTo>
                    <a:pt x="179" y="30"/>
                  </a:lnTo>
                  <a:lnTo>
                    <a:pt x="1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Freeform: Shape 32"/>
            <p:cNvSpPr/>
            <p:nvPr/>
          </p:nvSpPr>
          <p:spPr bwMode="auto">
            <a:xfrm>
              <a:off x="5790444" y="1140413"/>
              <a:ext cx="616945" cy="729275"/>
            </a:xfrm>
            <a:custGeom>
              <a:avLst/>
              <a:gdLst>
                <a:gd name="T0" fmla="*/ 320 w 340"/>
                <a:gd name="T1" fmla="*/ 172 h 403"/>
                <a:gd name="T2" fmla="*/ 303 w 340"/>
                <a:gd name="T3" fmla="*/ 174 h 403"/>
                <a:gd name="T4" fmla="*/ 170 w 340"/>
                <a:gd name="T5" fmla="*/ 0 h 403"/>
                <a:gd name="T6" fmla="*/ 37 w 340"/>
                <a:gd name="T7" fmla="*/ 174 h 403"/>
                <a:gd name="T8" fmla="*/ 20 w 340"/>
                <a:gd name="T9" fmla="*/ 172 h 403"/>
                <a:gd name="T10" fmla="*/ 49 w 340"/>
                <a:gd name="T11" fmla="*/ 266 h 403"/>
                <a:gd name="T12" fmla="*/ 93 w 340"/>
                <a:gd name="T13" fmla="*/ 359 h 403"/>
                <a:gd name="T14" fmla="*/ 170 w 340"/>
                <a:gd name="T15" fmla="*/ 403 h 403"/>
                <a:gd name="T16" fmla="*/ 249 w 340"/>
                <a:gd name="T17" fmla="*/ 353 h 403"/>
                <a:gd name="T18" fmla="*/ 291 w 340"/>
                <a:gd name="T19" fmla="*/ 266 h 403"/>
                <a:gd name="T20" fmla="*/ 320 w 340"/>
                <a:gd name="T21" fmla="*/ 172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0" h="403">
                  <a:moveTo>
                    <a:pt x="320" y="172"/>
                  </a:moveTo>
                  <a:cubicBezTo>
                    <a:pt x="320" y="172"/>
                    <a:pt x="309" y="158"/>
                    <a:pt x="303" y="174"/>
                  </a:cubicBezTo>
                  <a:cubicBezTo>
                    <a:pt x="303" y="174"/>
                    <a:pt x="340" y="0"/>
                    <a:pt x="170" y="0"/>
                  </a:cubicBezTo>
                  <a:cubicBezTo>
                    <a:pt x="0" y="0"/>
                    <a:pt x="37" y="174"/>
                    <a:pt x="37" y="174"/>
                  </a:cubicBezTo>
                  <a:cubicBezTo>
                    <a:pt x="31" y="158"/>
                    <a:pt x="20" y="172"/>
                    <a:pt x="20" y="172"/>
                  </a:cubicBezTo>
                  <a:cubicBezTo>
                    <a:pt x="10" y="259"/>
                    <a:pt x="49" y="266"/>
                    <a:pt x="49" y="266"/>
                  </a:cubicBezTo>
                  <a:cubicBezTo>
                    <a:pt x="49" y="266"/>
                    <a:pt x="49" y="314"/>
                    <a:pt x="93" y="359"/>
                  </a:cubicBezTo>
                  <a:cubicBezTo>
                    <a:pt x="137" y="403"/>
                    <a:pt x="170" y="403"/>
                    <a:pt x="170" y="403"/>
                  </a:cubicBezTo>
                  <a:cubicBezTo>
                    <a:pt x="170" y="403"/>
                    <a:pt x="205" y="397"/>
                    <a:pt x="249" y="353"/>
                  </a:cubicBezTo>
                  <a:cubicBezTo>
                    <a:pt x="293" y="309"/>
                    <a:pt x="291" y="266"/>
                    <a:pt x="291" y="266"/>
                  </a:cubicBezTo>
                  <a:cubicBezTo>
                    <a:pt x="291" y="266"/>
                    <a:pt x="330" y="259"/>
                    <a:pt x="320" y="17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: Shape 33"/>
            <p:cNvSpPr/>
            <p:nvPr/>
          </p:nvSpPr>
          <p:spPr bwMode="auto">
            <a:xfrm>
              <a:off x="4613582" y="2398498"/>
              <a:ext cx="509801" cy="260950"/>
            </a:xfrm>
            <a:custGeom>
              <a:avLst/>
              <a:gdLst>
                <a:gd name="T0" fmla="*/ 110 w 282"/>
                <a:gd name="T1" fmla="*/ 1 h 144"/>
                <a:gd name="T2" fmla="*/ 179 w 282"/>
                <a:gd name="T3" fmla="*/ 21 h 144"/>
                <a:gd name="T4" fmla="*/ 239 w 282"/>
                <a:gd name="T5" fmla="*/ 46 h 144"/>
                <a:gd name="T6" fmla="*/ 256 w 282"/>
                <a:gd name="T7" fmla="*/ 68 h 144"/>
                <a:gd name="T8" fmla="*/ 282 w 282"/>
                <a:gd name="T9" fmla="*/ 88 h 144"/>
                <a:gd name="T10" fmla="*/ 223 w 282"/>
                <a:gd name="T11" fmla="*/ 144 h 144"/>
                <a:gd name="T12" fmla="*/ 196 w 282"/>
                <a:gd name="T13" fmla="*/ 129 h 144"/>
                <a:gd name="T14" fmla="*/ 83 w 282"/>
                <a:gd name="T15" fmla="*/ 102 h 144"/>
                <a:gd name="T16" fmla="*/ 1 w 282"/>
                <a:gd name="T17" fmla="*/ 10 h 144"/>
                <a:gd name="T18" fmla="*/ 4 w 282"/>
                <a:gd name="T19" fmla="*/ 1 h 144"/>
                <a:gd name="T20" fmla="*/ 34 w 282"/>
                <a:gd name="T21" fmla="*/ 16 h 144"/>
                <a:gd name="T22" fmla="*/ 80 w 282"/>
                <a:gd name="T23" fmla="*/ 62 h 144"/>
                <a:gd name="T24" fmla="*/ 35 w 282"/>
                <a:gd name="T25" fmla="*/ 10 h 144"/>
                <a:gd name="T26" fmla="*/ 35 w 282"/>
                <a:gd name="T27" fmla="*/ 1 h 144"/>
                <a:gd name="T28" fmla="*/ 66 w 282"/>
                <a:gd name="T29" fmla="*/ 15 h 144"/>
                <a:gd name="T30" fmla="*/ 146 w 282"/>
                <a:gd name="T31" fmla="*/ 67 h 144"/>
                <a:gd name="T32" fmla="*/ 162 w 282"/>
                <a:gd name="T33" fmla="*/ 45 h 144"/>
                <a:gd name="T34" fmla="*/ 127 w 282"/>
                <a:gd name="T35" fmla="*/ 36 h 144"/>
                <a:gd name="T36" fmla="*/ 110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10" y="1"/>
                  </a:moveTo>
                  <a:cubicBezTo>
                    <a:pt x="110" y="1"/>
                    <a:pt x="165" y="19"/>
                    <a:pt x="179" y="21"/>
                  </a:cubicBezTo>
                  <a:cubicBezTo>
                    <a:pt x="193" y="23"/>
                    <a:pt x="223" y="27"/>
                    <a:pt x="239" y="46"/>
                  </a:cubicBezTo>
                  <a:cubicBezTo>
                    <a:pt x="256" y="64"/>
                    <a:pt x="250" y="63"/>
                    <a:pt x="256" y="68"/>
                  </a:cubicBezTo>
                  <a:cubicBezTo>
                    <a:pt x="262" y="72"/>
                    <a:pt x="282" y="88"/>
                    <a:pt x="282" y="88"/>
                  </a:cubicBezTo>
                  <a:cubicBezTo>
                    <a:pt x="223" y="144"/>
                    <a:pt x="223" y="144"/>
                    <a:pt x="223" y="144"/>
                  </a:cubicBezTo>
                  <a:cubicBezTo>
                    <a:pt x="223" y="144"/>
                    <a:pt x="203" y="131"/>
                    <a:pt x="196" y="129"/>
                  </a:cubicBezTo>
                  <a:cubicBezTo>
                    <a:pt x="189" y="127"/>
                    <a:pt x="91" y="108"/>
                    <a:pt x="83" y="102"/>
                  </a:cubicBezTo>
                  <a:cubicBezTo>
                    <a:pt x="75" y="97"/>
                    <a:pt x="2" y="13"/>
                    <a:pt x="1" y="10"/>
                  </a:cubicBezTo>
                  <a:cubicBezTo>
                    <a:pt x="0" y="7"/>
                    <a:pt x="1" y="2"/>
                    <a:pt x="4" y="1"/>
                  </a:cubicBezTo>
                  <a:cubicBezTo>
                    <a:pt x="7" y="1"/>
                    <a:pt x="20" y="0"/>
                    <a:pt x="34" y="16"/>
                  </a:cubicBezTo>
                  <a:cubicBezTo>
                    <a:pt x="47" y="32"/>
                    <a:pt x="80" y="62"/>
                    <a:pt x="80" y="6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4" y="1"/>
                    <a:pt x="35" y="1"/>
                  </a:cubicBezTo>
                  <a:cubicBezTo>
                    <a:pt x="37" y="1"/>
                    <a:pt x="51" y="0"/>
                    <a:pt x="66" y="15"/>
                  </a:cubicBezTo>
                  <a:cubicBezTo>
                    <a:pt x="82" y="30"/>
                    <a:pt x="113" y="70"/>
                    <a:pt x="146" y="67"/>
                  </a:cubicBezTo>
                  <a:cubicBezTo>
                    <a:pt x="179" y="63"/>
                    <a:pt x="162" y="45"/>
                    <a:pt x="162" y="45"/>
                  </a:cubicBezTo>
                  <a:cubicBezTo>
                    <a:pt x="162" y="45"/>
                    <a:pt x="134" y="36"/>
                    <a:pt x="127" y="36"/>
                  </a:cubicBezTo>
                  <a:cubicBezTo>
                    <a:pt x="120" y="36"/>
                    <a:pt x="101" y="20"/>
                    <a:pt x="110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: Shape 34"/>
            <p:cNvSpPr/>
            <p:nvPr/>
          </p:nvSpPr>
          <p:spPr bwMode="auto">
            <a:xfrm>
              <a:off x="4786396" y="1529243"/>
              <a:ext cx="153804" cy="255765"/>
            </a:xfrm>
            <a:custGeom>
              <a:avLst/>
              <a:gdLst>
                <a:gd name="T0" fmla="*/ 85 w 85"/>
                <a:gd name="T1" fmla="*/ 101 h 141"/>
                <a:gd name="T2" fmla="*/ 34 w 85"/>
                <a:gd name="T3" fmla="*/ 82 h 141"/>
                <a:gd name="T4" fmla="*/ 34 w 85"/>
                <a:gd name="T5" fmla="*/ 77 h 141"/>
                <a:gd name="T6" fmla="*/ 56 w 85"/>
                <a:gd name="T7" fmla="*/ 35 h 141"/>
                <a:gd name="T8" fmla="*/ 58 w 85"/>
                <a:gd name="T9" fmla="*/ 20 h 141"/>
                <a:gd name="T10" fmla="*/ 38 w 85"/>
                <a:gd name="T11" fmla="*/ 27 h 141"/>
                <a:gd name="T12" fmla="*/ 38 w 85"/>
                <a:gd name="T13" fmla="*/ 27 h 141"/>
                <a:gd name="T14" fmla="*/ 37 w 85"/>
                <a:gd name="T15" fmla="*/ 29 h 141"/>
                <a:gd name="T16" fmla="*/ 36 w 85"/>
                <a:gd name="T17" fmla="*/ 30 h 141"/>
                <a:gd name="T18" fmla="*/ 26 w 85"/>
                <a:gd name="T19" fmla="*/ 45 h 141"/>
                <a:gd name="T20" fmla="*/ 28 w 85"/>
                <a:gd name="T21" fmla="*/ 13 h 141"/>
                <a:gd name="T22" fmla="*/ 14 w 85"/>
                <a:gd name="T23" fmla="*/ 9 h 141"/>
                <a:gd name="T24" fmla="*/ 0 w 85"/>
                <a:gd name="T25" fmla="*/ 65 h 141"/>
                <a:gd name="T26" fmla="*/ 52 w 85"/>
                <a:gd name="T27" fmla="*/ 134 h 141"/>
                <a:gd name="T28" fmla="*/ 85 w 85"/>
                <a:gd name="T29" fmla="*/ 10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1">
                  <a:moveTo>
                    <a:pt x="85" y="101"/>
                  </a:moveTo>
                  <a:cubicBezTo>
                    <a:pt x="85" y="101"/>
                    <a:pt x="38" y="93"/>
                    <a:pt x="34" y="82"/>
                  </a:cubicBezTo>
                  <a:cubicBezTo>
                    <a:pt x="34" y="81"/>
                    <a:pt x="33" y="79"/>
                    <a:pt x="34" y="77"/>
                  </a:cubicBezTo>
                  <a:cubicBezTo>
                    <a:pt x="34" y="77"/>
                    <a:pt x="53" y="39"/>
                    <a:pt x="56" y="35"/>
                  </a:cubicBezTo>
                  <a:cubicBezTo>
                    <a:pt x="60" y="30"/>
                    <a:pt x="62" y="23"/>
                    <a:pt x="58" y="20"/>
                  </a:cubicBezTo>
                  <a:cubicBezTo>
                    <a:pt x="58" y="20"/>
                    <a:pt x="50" y="10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7" y="28"/>
                    <a:pt x="37" y="29"/>
                  </a:cubicBezTo>
                  <a:cubicBezTo>
                    <a:pt x="37" y="29"/>
                    <a:pt x="36" y="30"/>
                    <a:pt x="36" y="30"/>
                  </a:cubicBezTo>
                  <a:cubicBezTo>
                    <a:pt x="32" y="36"/>
                    <a:pt x="29" y="41"/>
                    <a:pt x="26" y="45"/>
                  </a:cubicBezTo>
                  <a:cubicBezTo>
                    <a:pt x="27" y="41"/>
                    <a:pt x="32" y="17"/>
                    <a:pt x="28" y="13"/>
                  </a:cubicBezTo>
                  <a:cubicBezTo>
                    <a:pt x="28" y="13"/>
                    <a:pt x="19" y="0"/>
                    <a:pt x="14" y="9"/>
                  </a:cubicBezTo>
                  <a:cubicBezTo>
                    <a:pt x="10" y="19"/>
                    <a:pt x="0" y="65"/>
                    <a:pt x="0" y="65"/>
                  </a:cubicBezTo>
                  <a:cubicBezTo>
                    <a:pt x="0" y="65"/>
                    <a:pt x="22" y="141"/>
                    <a:pt x="52" y="134"/>
                  </a:cubicBezTo>
                  <a:cubicBezTo>
                    <a:pt x="81" y="126"/>
                    <a:pt x="85" y="101"/>
                    <a:pt x="85" y="101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Freeform: Shape 35"/>
            <p:cNvSpPr/>
            <p:nvPr/>
          </p:nvSpPr>
          <p:spPr bwMode="auto">
            <a:xfrm>
              <a:off x="4708629" y="1511962"/>
              <a:ext cx="323161" cy="470054"/>
            </a:xfrm>
            <a:custGeom>
              <a:avLst/>
              <a:gdLst>
                <a:gd name="T0" fmla="*/ 12 w 178"/>
                <a:gd name="T1" fmla="*/ 52 h 260"/>
                <a:gd name="T2" fmla="*/ 0 w 178"/>
                <a:gd name="T3" fmla="*/ 11 h 260"/>
                <a:gd name="T4" fmla="*/ 21 w 178"/>
                <a:gd name="T5" fmla="*/ 16 h 260"/>
                <a:gd name="T6" fmla="*/ 71 w 178"/>
                <a:gd name="T7" fmla="*/ 111 h 260"/>
                <a:gd name="T8" fmla="*/ 124 w 178"/>
                <a:gd name="T9" fmla="*/ 100 h 260"/>
                <a:gd name="T10" fmla="*/ 170 w 178"/>
                <a:gd name="T11" fmla="*/ 48 h 260"/>
                <a:gd name="T12" fmla="*/ 171 w 178"/>
                <a:gd name="T13" fmla="*/ 68 h 260"/>
                <a:gd name="T14" fmla="*/ 147 w 178"/>
                <a:gd name="T15" fmla="*/ 164 h 260"/>
                <a:gd name="T16" fmla="*/ 161 w 178"/>
                <a:gd name="T17" fmla="*/ 181 h 260"/>
                <a:gd name="T18" fmla="*/ 141 w 178"/>
                <a:gd name="T19" fmla="*/ 260 h 260"/>
                <a:gd name="T20" fmla="*/ 67 w 178"/>
                <a:gd name="T21" fmla="*/ 220 h 260"/>
                <a:gd name="T22" fmla="*/ 12 w 178"/>
                <a:gd name="T23" fmla="*/ 5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260">
                  <a:moveTo>
                    <a:pt x="12" y="5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12" y="0"/>
                    <a:pt x="21" y="16"/>
                  </a:cubicBezTo>
                  <a:cubicBezTo>
                    <a:pt x="30" y="32"/>
                    <a:pt x="62" y="107"/>
                    <a:pt x="71" y="111"/>
                  </a:cubicBezTo>
                  <a:cubicBezTo>
                    <a:pt x="81" y="116"/>
                    <a:pt x="114" y="119"/>
                    <a:pt x="124" y="100"/>
                  </a:cubicBezTo>
                  <a:cubicBezTo>
                    <a:pt x="134" y="81"/>
                    <a:pt x="145" y="40"/>
                    <a:pt x="170" y="48"/>
                  </a:cubicBezTo>
                  <a:cubicBezTo>
                    <a:pt x="170" y="48"/>
                    <a:pt x="178" y="53"/>
                    <a:pt x="171" y="68"/>
                  </a:cubicBezTo>
                  <a:cubicBezTo>
                    <a:pt x="163" y="83"/>
                    <a:pt x="141" y="153"/>
                    <a:pt x="147" y="164"/>
                  </a:cubicBezTo>
                  <a:cubicBezTo>
                    <a:pt x="153" y="175"/>
                    <a:pt x="161" y="181"/>
                    <a:pt x="161" y="181"/>
                  </a:cubicBezTo>
                  <a:cubicBezTo>
                    <a:pt x="141" y="260"/>
                    <a:pt x="141" y="260"/>
                    <a:pt x="141" y="260"/>
                  </a:cubicBezTo>
                  <a:cubicBezTo>
                    <a:pt x="141" y="260"/>
                    <a:pt x="82" y="250"/>
                    <a:pt x="67" y="220"/>
                  </a:cubicBezTo>
                  <a:cubicBezTo>
                    <a:pt x="52" y="189"/>
                    <a:pt x="12" y="52"/>
                    <a:pt x="12" y="5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: Shape 36"/>
            <p:cNvSpPr/>
            <p:nvPr/>
          </p:nvSpPr>
          <p:spPr bwMode="auto">
            <a:xfrm>
              <a:off x="7257635" y="1529243"/>
              <a:ext cx="153804" cy="255765"/>
            </a:xfrm>
            <a:custGeom>
              <a:avLst/>
              <a:gdLst>
                <a:gd name="T0" fmla="*/ 0 w 85"/>
                <a:gd name="T1" fmla="*/ 101 h 141"/>
                <a:gd name="T2" fmla="*/ 51 w 85"/>
                <a:gd name="T3" fmla="*/ 82 h 141"/>
                <a:gd name="T4" fmla="*/ 51 w 85"/>
                <a:gd name="T5" fmla="*/ 77 h 141"/>
                <a:gd name="T6" fmla="*/ 29 w 85"/>
                <a:gd name="T7" fmla="*/ 35 h 141"/>
                <a:gd name="T8" fmla="*/ 27 w 85"/>
                <a:gd name="T9" fmla="*/ 20 h 141"/>
                <a:gd name="T10" fmla="*/ 47 w 85"/>
                <a:gd name="T11" fmla="*/ 27 h 141"/>
                <a:gd name="T12" fmla="*/ 47 w 85"/>
                <a:gd name="T13" fmla="*/ 27 h 141"/>
                <a:gd name="T14" fmla="*/ 48 w 85"/>
                <a:gd name="T15" fmla="*/ 29 h 141"/>
                <a:gd name="T16" fmla="*/ 49 w 85"/>
                <a:gd name="T17" fmla="*/ 30 h 141"/>
                <a:gd name="T18" fmla="*/ 59 w 85"/>
                <a:gd name="T19" fmla="*/ 45 h 141"/>
                <a:gd name="T20" fmla="*/ 57 w 85"/>
                <a:gd name="T21" fmla="*/ 13 h 141"/>
                <a:gd name="T22" fmla="*/ 71 w 85"/>
                <a:gd name="T23" fmla="*/ 9 h 141"/>
                <a:gd name="T24" fmla="*/ 85 w 85"/>
                <a:gd name="T25" fmla="*/ 65 h 141"/>
                <a:gd name="T26" fmla="*/ 33 w 85"/>
                <a:gd name="T27" fmla="*/ 134 h 141"/>
                <a:gd name="T28" fmla="*/ 0 w 85"/>
                <a:gd name="T29" fmla="*/ 10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41">
                  <a:moveTo>
                    <a:pt x="0" y="101"/>
                  </a:moveTo>
                  <a:cubicBezTo>
                    <a:pt x="0" y="101"/>
                    <a:pt x="47" y="93"/>
                    <a:pt x="51" y="82"/>
                  </a:cubicBezTo>
                  <a:cubicBezTo>
                    <a:pt x="51" y="81"/>
                    <a:pt x="52" y="79"/>
                    <a:pt x="51" y="77"/>
                  </a:cubicBezTo>
                  <a:cubicBezTo>
                    <a:pt x="51" y="77"/>
                    <a:pt x="32" y="39"/>
                    <a:pt x="29" y="35"/>
                  </a:cubicBezTo>
                  <a:cubicBezTo>
                    <a:pt x="25" y="30"/>
                    <a:pt x="23" y="23"/>
                    <a:pt x="27" y="20"/>
                  </a:cubicBezTo>
                  <a:cubicBezTo>
                    <a:pt x="27" y="20"/>
                    <a:pt x="36" y="10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9"/>
                  </a:cubicBezTo>
                  <a:cubicBezTo>
                    <a:pt x="48" y="29"/>
                    <a:pt x="49" y="30"/>
                    <a:pt x="49" y="30"/>
                  </a:cubicBezTo>
                  <a:cubicBezTo>
                    <a:pt x="53" y="36"/>
                    <a:pt x="56" y="41"/>
                    <a:pt x="59" y="45"/>
                  </a:cubicBezTo>
                  <a:cubicBezTo>
                    <a:pt x="58" y="41"/>
                    <a:pt x="53" y="17"/>
                    <a:pt x="57" y="13"/>
                  </a:cubicBezTo>
                  <a:cubicBezTo>
                    <a:pt x="57" y="13"/>
                    <a:pt x="66" y="0"/>
                    <a:pt x="71" y="9"/>
                  </a:cubicBezTo>
                  <a:cubicBezTo>
                    <a:pt x="75" y="19"/>
                    <a:pt x="85" y="65"/>
                    <a:pt x="85" y="65"/>
                  </a:cubicBezTo>
                  <a:cubicBezTo>
                    <a:pt x="85" y="65"/>
                    <a:pt x="63" y="141"/>
                    <a:pt x="33" y="134"/>
                  </a:cubicBezTo>
                  <a:cubicBezTo>
                    <a:pt x="4" y="126"/>
                    <a:pt x="0" y="101"/>
                    <a:pt x="0" y="101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: Shape 37"/>
            <p:cNvSpPr/>
            <p:nvPr/>
          </p:nvSpPr>
          <p:spPr bwMode="auto">
            <a:xfrm>
              <a:off x="7167771" y="1511962"/>
              <a:ext cx="321434" cy="470054"/>
            </a:xfrm>
            <a:custGeom>
              <a:avLst/>
              <a:gdLst>
                <a:gd name="T0" fmla="*/ 166 w 178"/>
                <a:gd name="T1" fmla="*/ 52 h 260"/>
                <a:gd name="T2" fmla="*/ 178 w 178"/>
                <a:gd name="T3" fmla="*/ 11 h 260"/>
                <a:gd name="T4" fmla="*/ 157 w 178"/>
                <a:gd name="T5" fmla="*/ 16 h 260"/>
                <a:gd name="T6" fmla="*/ 107 w 178"/>
                <a:gd name="T7" fmla="*/ 111 h 260"/>
                <a:gd name="T8" fmla="*/ 54 w 178"/>
                <a:gd name="T9" fmla="*/ 100 h 260"/>
                <a:gd name="T10" fmla="*/ 8 w 178"/>
                <a:gd name="T11" fmla="*/ 48 h 260"/>
                <a:gd name="T12" fmla="*/ 7 w 178"/>
                <a:gd name="T13" fmla="*/ 68 h 260"/>
                <a:gd name="T14" fmla="*/ 31 w 178"/>
                <a:gd name="T15" fmla="*/ 164 h 260"/>
                <a:gd name="T16" fmla="*/ 17 w 178"/>
                <a:gd name="T17" fmla="*/ 181 h 260"/>
                <a:gd name="T18" fmla="*/ 37 w 178"/>
                <a:gd name="T19" fmla="*/ 260 h 260"/>
                <a:gd name="T20" fmla="*/ 111 w 178"/>
                <a:gd name="T21" fmla="*/ 220 h 260"/>
                <a:gd name="T22" fmla="*/ 166 w 178"/>
                <a:gd name="T23" fmla="*/ 5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260">
                  <a:moveTo>
                    <a:pt x="166" y="52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66" y="0"/>
                    <a:pt x="157" y="16"/>
                  </a:cubicBezTo>
                  <a:cubicBezTo>
                    <a:pt x="149" y="32"/>
                    <a:pt x="116" y="107"/>
                    <a:pt x="107" y="111"/>
                  </a:cubicBezTo>
                  <a:cubicBezTo>
                    <a:pt x="97" y="116"/>
                    <a:pt x="64" y="119"/>
                    <a:pt x="54" y="100"/>
                  </a:cubicBezTo>
                  <a:cubicBezTo>
                    <a:pt x="44" y="81"/>
                    <a:pt x="33" y="40"/>
                    <a:pt x="8" y="48"/>
                  </a:cubicBezTo>
                  <a:cubicBezTo>
                    <a:pt x="8" y="48"/>
                    <a:pt x="0" y="53"/>
                    <a:pt x="7" y="68"/>
                  </a:cubicBezTo>
                  <a:cubicBezTo>
                    <a:pt x="15" y="83"/>
                    <a:pt x="37" y="153"/>
                    <a:pt x="31" y="164"/>
                  </a:cubicBezTo>
                  <a:cubicBezTo>
                    <a:pt x="25" y="175"/>
                    <a:pt x="17" y="181"/>
                    <a:pt x="17" y="181"/>
                  </a:cubicBezTo>
                  <a:cubicBezTo>
                    <a:pt x="37" y="260"/>
                    <a:pt x="37" y="260"/>
                    <a:pt x="37" y="260"/>
                  </a:cubicBezTo>
                  <a:cubicBezTo>
                    <a:pt x="37" y="260"/>
                    <a:pt x="96" y="250"/>
                    <a:pt x="111" y="220"/>
                  </a:cubicBezTo>
                  <a:cubicBezTo>
                    <a:pt x="126" y="189"/>
                    <a:pt x="166" y="52"/>
                    <a:pt x="166" y="52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: Shape 38"/>
            <p:cNvSpPr/>
            <p:nvPr/>
          </p:nvSpPr>
          <p:spPr bwMode="auto">
            <a:xfrm>
              <a:off x="7167771" y="1836852"/>
              <a:ext cx="179726" cy="131339"/>
            </a:xfrm>
            <a:custGeom>
              <a:avLst/>
              <a:gdLst>
                <a:gd name="T0" fmla="*/ 0 w 104"/>
                <a:gd name="T1" fmla="*/ 17 h 76"/>
                <a:gd name="T2" fmla="*/ 17 w 104"/>
                <a:gd name="T3" fmla="*/ 0 h 76"/>
                <a:gd name="T4" fmla="*/ 104 w 104"/>
                <a:gd name="T5" fmla="*/ 56 h 76"/>
                <a:gd name="T6" fmla="*/ 81 w 104"/>
                <a:gd name="T7" fmla="*/ 76 h 76"/>
                <a:gd name="T8" fmla="*/ 0 w 104"/>
                <a:gd name="T9" fmla="*/ 1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76">
                  <a:moveTo>
                    <a:pt x="0" y="17"/>
                  </a:moveTo>
                  <a:lnTo>
                    <a:pt x="17" y="0"/>
                  </a:lnTo>
                  <a:lnTo>
                    <a:pt x="104" y="56"/>
                  </a:lnTo>
                  <a:lnTo>
                    <a:pt x="81" y="7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: Shape 39"/>
            <p:cNvSpPr/>
            <p:nvPr/>
          </p:nvSpPr>
          <p:spPr bwMode="auto">
            <a:xfrm>
              <a:off x="4850336" y="1836852"/>
              <a:ext cx="181454" cy="131339"/>
            </a:xfrm>
            <a:custGeom>
              <a:avLst/>
              <a:gdLst>
                <a:gd name="T0" fmla="*/ 105 w 105"/>
                <a:gd name="T1" fmla="*/ 17 h 76"/>
                <a:gd name="T2" fmla="*/ 87 w 105"/>
                <a:gd name="T3" fmla="*/ 0 h 76"/>
                <a:gd name="T4" fmla="*/ 0 w 105"/>
                <a:gd name="T5" fmla="*/ 56 h 76"/>
                <a:gd name="T6" fmla="*/ 23 w 105"/>
                <a:gd name="T7" fmla="*/ 76 h 76"/>
                <a:gd name="T8" fmla="*/ 105 w 105"/>
                <a:gd name="T9" fmla="*/ 1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76">
                  <a:moveTo>
                    <a:pt x="105" y="17"/>
                  </a:moveTo>
                  <a:lnTo>
                    <a:pt x="87" y="0"/>
                  </a:lnTo>
                  <a:lnTo>
                    <a:pt x="0" y="56"/>
                  </a:lnTo>
                  <a:lnTo>
                    <a:pt x="23" y="76"/>
                  </a:lnTo>
                  <a:lnTo>
                    <a:pt x="105" y="17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: Shape 40"/>
            <p:cNvSpPr/>
            <p:nvPr/>
          </p:nvSpPr>
          <p:spPr bwMode="auto">
            <a:xfrm>
              <a:off x="4853792" y="1848950"/>
              <a:ext cx="1100824" cy="489064"/>
            </a:xfrm>
            <a:custGeom>
              <a:avLst/>
              <a:gdLst>
                <a:gd name="T0" fmla="*/ 608 w 608"/>
                <a:gd name="T1" fmla="*/ 234 h 270"/>
                <a:gd name="T2" fmla="*/ 482 w 608"/>
                <a:gd name="T3" fmla="*/ 79 h 270"/>
                <a:gd name="T4" fmla="*/ 255 w 608"/>
                <a:gd name="T5" fmla="*/ 123 h 270"/>
                <a:gd name="T6" fmla="*/ 97 w 608"/>
                <a:gd name="T7" fmla="*/ 0 h 270"/>
                <a:gd name="T8" fmla="*/ 0 w 608"/>
                <a:gd name="T9" fmla="*/ 62 h 270"/>
                <a:gd name="T10" fmla="*/ 259 w 608"/>
                <a:gd name="T11" fmla="*/ 268 h 270"/>
                <a:gd name="T12" fmla="*/ 261 w 608"/>
                <a:gd name="T13" fmla="*/ 268 h 270"/>
                <a:gd name="T14" fmla="*/ 608 w 608"/>
                <a:gd name="T15" fmla="*/ 2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270">
                  <a:moveTo>
                    <a:pt x="608" y="234"/>
                  </a:moveTo>
                  <a:cubicBezTo>
                    <a:pt x="482" y="79"/>
                    <a:pt x="482" y="79"/>
                    <a:pt x="482" y="79"/>
                  </a:cubicBezTo>
                  <a:cubicBezTo>
                    <a:pt x="255" y="123"/>
                    <a:pt x="255" y="123"/>
                    <a:pt x="255" y="12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220" y="270"/>
                    <a:pt x="259" y="268"/>
                  </a:cubicBezTo>
                  <a:cubicBezTo>
                    <a:pt x="260" y="268"/>
                    <a:pt x="261" y="268"/>
                    <a:pt x="261" y="268"/>
                  </a:cubicBezTo>
                  <a:lnTo>
                    <a:pt x="608" y="234"/>
                  </a:lnTo>
                  <a:close/>
                </a:path>
              </a:pathLst>
            </a:custGeom>
            <a:solidFill>
              <a:srgbClr val="455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: Shape 41"/>
            <p:cNvSpPr/>
            <p:nvPr/>
          </p:nvSpPr>
          <p:spPr bwMode="auto">
            <a:xfrm>
              <a:off x="6243216" y="1848950"/>
              <a:ext cx="1100824" cy="489064"/>
            </a:xfrm>
            <a:custGeom>
              <a:avLst/>
              <a:gdLst>
                <a:gd name="T0" fmla="*/ 0 w 608"/>
                <a:gd name="T1" fmla="*/ 234 h 270"/>
                <a:gd name="T2" fmla="*/ 126 w 608"/>
                <a:gd name="T3" fmla="*/ 79 h 270"/>
                <a:gd name="T4" fmla="*/ 353 w 608"/>
                <a:gd name="T5" fmla="*/ 123 h 270"/>
                <a:gd name="T6" fmla="*/ 511 w 608"/>
                <a:gd name="T7" fmla="*/ 0 h 270"/>
                <a:gd name="T8" fmla="*/ 608 w 608"/>
                <a:gd name="T9" fmla="*/ 62 h 270"/>
                <a:gd name="T10" fmla="*/ 349 w 608"/>
                <a:gd name="T11" fmla="*/ 268 h 270"/>
                <a:gd name="T12" fmla="*/ 347 w 608"/>
                <a:gd name="T13" fmla="*/ 268 h 270"/>
                <a:gd name="T14" fmla="*/ 0 w 608"/>
                <a:gd name="T15" fmla="*/ 234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8" h="270">
                  <a:moveTo>
                    <a:pt x="0" y="234"/>
                  </a:moveTo>
                  <a:cubicBezTo>
                    <a:pt x="126" y="79"/>
                    <a:pt x="126" y="79"/>
                    <a:pt x="126" y="79"/>
                  </a:cubicBezTo>
                  <a:cubicBezTo>
                    <a:pt x="353" y="123"/>
                    <a:pt x="353" y="123"/>
                    <a:pt x="353" y="12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8" y="62"/>
                    <a:pt x="388" y="270"/>
                    <a:pt x="349" y="268"/>
                  </a:cubicBezTo>
                  <a:cubicBezTo>
                    <a:pt x="348" y="268"/>
                    <a:pt x="347" y="268"/>
                    <a:pt x="347" y="268"/>
                  </a:cubicBezTo>
                  <a:lnTo>
                    <a:pt x="0" y="234"/>
                  </a:lnTo>
                  <a:close/>
                </a:path>
              </a:pathLst>
            </a:custGeom>
            <a:solidFill>
              <a:srgbClr val="455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: Shape 42"/>
            <p:cNvSpPr/>
            <p:nvPr/>
          </p:nvSpPr>
          <p:spPr bwMode="auto">
            <a:xfrm>
              <a:off x="4525446" y="2972240"/>
              <a:ext cx="254036" cy="176270"/>
            </a:xfrm>
            <a:custGeom>
              <a:avLst/>
              <a:gdLst>
                <a:gd name="T0" fmla="*/ 120 w 140"/>
                <a:gd name="T1" fmla="*/ 23 h 98"/>
                <a:gd name="T2" fmla="*/ 78 w 140"/>
                <a:gd name="T3" fmla="*/ 56 h 98"/>
                <a:gd name="T4" fmla="*/ 73 w 140"/>
                <a:gd name="T5" fmla="*/ 53 h 98"/>
                <a:gd name="T6" fmla="*/ 50 w 140"/>
                <a:gd name="T7" fmla="*/ 12 h 98"/>
                <a:gd name="T8" fmla="*/ 39 w 140"/>
                <a:gd name="T9" fmla="*/ 2 h 98"/>
                <a:gd name="T10" fmla="*/ 33 w 140"/>
                <a:gd name="T11" fmla="*/ 22 h 98"/>
                <a:gd name="T12" fmla="*/ 33 w 140"/>
                <a:gd name="T13" fmla="*/ 22 h 98"/>
                <a:gd name="T14" fmla="*/ 34 w 140"/>
                <a:gd name="T15" fmla="*/ 25 h 98"/>
                <a:gd name="T16" fmla="*/ 35 w 140"/>
                <a:gd name="T17" fmla="*/ 26 h 98"/>
                <a:gd name="T18" fmla="*/ 42 w 140"/>
                <a:gd name="T19" fmla="*/ 42 h 98"/>
                <a:gd name="T20" fmla="*/ 16 w 140"/>
                <a:gd name="T21" fmla="*/ 23 h 98"/>
                <a:gd name="T22" fmla="*/ 6 w 140"/>
                <a:gd name="T23" fmla="*/ 33 h 98"/>
                <a:gd name="T24" fmla="*/ 45 w 140"/>
                <a:gd name="T25" fmla="*/ 75 h 98"/>
                <a:gd name="T26" fmla="*/ 131 w 140"/>
                <a:gd name="T27" fmla="*/ 69 h 98"/>
                <a:gd name="T28" fmla="*/ 120 w 140"/>
                <a:gd name="T29" fmla="*/ 2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98">
                  <a:moveTo>
                    <a:pt x="120" y="23"/>
                  </a:moveTo>
                  <a:cubicBezTo>
                    <a:pt x="120" y="23"/>
                    <a:pt x="89" y="59"/>
                    <a:pt x="78" y="56"/>
                  </a:cubicBezTo>
                  <a:cubicBezTo>
                    <a:pt x="76" y="56"/>
                    <a:pt x="75" y="55"/>
                    <a:pt x="73" y="53"/>
                  </a:cubicBezTo>
                  <a:cubicBezTo>
                    <a:pt x="73" y="53"/>
                    <a:pt x="52" y="16"/>
                    <a:pt x="50" y="12"/>
                  </a:cubicBezTo>
                  <a:cubicBezTo>
                    <a:pt x="47" y="6"/>
                    <a:pt x="43" y="0"/>
                    <a:pt x="39" y="2"/>
                  </a:cubicBezTo>
                  <a:cubicBezTo>
                    <a:pt x="39" y="2"/>
                    <a:pt x="25" y="4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4" y="23"/>
                    <a:pt x="34" y="24"/>
                    <a:pt x="34" y="25"/>
                  </a:cubicBezTo>
                  <a:cubicBezTo>
                    <a:pt x="35" y="25"/>
                    <a:pt x="35" y="26"/>
                    <a:pt x="35" y="26"/>
                  </a:cubicBezTo>
                  <a:cubicBezTo>
                    <a:pt x="38" y="33"/>
                    <a:pt x="40" y="38"/>
                    <a:pt x="42" y="42"/>
                  </a:cubicBezTo>
                  <a:cubicBezTo>
                    <a:pt x="39" y="40"/>
                    <a:pt x="22" y="22"/>
                    <a:pt x="16" y="23"/>
                  </a:cubicBezTo>
                  <a:cubicBezTo>
                    <a:pt x="16" y="23"/>
                    <a:pt x="0" y="24"/>
                    <a:pt x="6" y="33"/>
                  </a:cubicBezTo>
                  <a:cubicBezTo>
                    <a:pt x="11" y="42"/>
                    <a:pt x="45" y="75"/>
                    <a:pt x="45" y="75"/>
                  </a:cubicBezTo>
                  <a:cubicBezTo>
                    <a:pt x="45" y="75"/>
                    <a:pt x="121" y="98"/>
                    <a:pt x="131" y="69"/>
                  </a:cubicBezTo>
                  <a:cubicBezTo>
                    <a:pt x="140" y="40"/>
                    <a:pt x="120" y="23"/>
                    <a:pt x="120" y="23"/>
                  </a:cubicBezTo>
                  <a:close/>
                </a:path>
              </a:pathLst>
            </a:custGeom>
            <a:solidFill>
              <a:srgbClr val="F7BF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: Shape 43"/>
            <p:cNvSpPr/>
            <p:nvPr/>
          </p:nvSpPr>
          <p:spPr bwMode="auto">
            <a:xfrm>
              <a:off x="4463233" y="2880648"/>
              <a:ext cx="520169" cy="338715"/>
            </a:xfrm>
            <a:custGeom>
              <a:avLst/>
              <a:gdLst>
                <a:gd name="T0" fmla="*/ 44 w 288"/>
                <a:gd name="T1" fmla="*/ 139 h 187"/>
                <a:gd name="T2" fmla="*/ 2 w 288"/>
                <a:gd name="T3" fmla="*/ 127 h 187"/>
                <a:gd name="T4" fmla="*/ 18 w 288"/>
                <a:gd name="T5" fmla="*/ 112 h 187"/>
                <a:gd name="T6" fmla="*/ 125 w 288"/>
                <a:gd name="T7" fmla="*/ 121 h 187"/>
                <a:gd name="T8" fmla="*/ 145 w 288"/>
                <a:gd name="T9" fmla="*/ 71 h 187"/>
                <a:gd name="T10" fmla="*/ 126 w 288"/>
                <a:gd name="T11" fmla="*/ 4 h 187"/>
                <a:gd name="T12" fmla="*/ 143 w 288"/>
                <a:gd name="T13" fmla="*/ 14 h 187"/>
                <a:gd name="T14" fmla="*/ 211 w 288"/>
                <a:gd name="T15" fmla="*/ 86 h 187"/>
                <a:gd name="T16" fmla="*/ 233 w 288"/>
                <a:gd name="T17" fmla="*/ 83 h 187"/>
                <a:gd name="T18" fmla="*/ 288 w 288"/>
                <a:gd name="T19" fmla="*/ 143 h 187"/>
                <a:gd name="T20" fmla="*/ 214 w 288"/>
                <a:gd name="T21" fmla="*/ 183 h 187"/>
                <a:gd name="T22" fmla="*/ 44 w 288"/>
                <a:gd name="T23" fmla="*/ 139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187">
                  <a:moveTo>
                    <a:pt x="44" y="139"/>
                  </a:moveTo>
                  <a:cubicBezTo>
                    <a:pt x="2" y="127"/>
                    <a:pt x="2" y="127"/>
                    <a:pt x="2" y="127"/>
                  </a:cubicBezTo>
                  <a:cubicBezTo>
                    <a:pt x="2" y="127"/>
                    <a:pt x="0" y="111"/>
                    <a:pt x="18" y="112"/>
                  </a:cubicBezTo>
                  <a:cubicBezTo>
                    <a:pt x="37" y="114"/>
                    <a:pt x="116" y="127"/>
                    <a:pt x="125" y="121"/>
                  </a:cubicBezTo>
                  <a:cubicBezTo>
                    <a:pt x="134" y="116"/>
                    <a:pt x="155" y="89"/>
                    <a:pt x="145" y="71"/>
                  </a:cubicBezTo>
                  <a:cubicBezTo>
                    <a:pt x="134" y="52"/>
                    <a:pt x="105" y="21"/>
                    <a:pt x="126" y="4"/>
                  </a:cubicBezTo>
                  <a:cubicBezTo>
                    <a:pt x="126" y="4"/>
                    <a:pt x="134" y="0"/>
                    <a:pt x="143" y="14"/>
                  </a:cubicBezTo>
                  <a:cubicBezTo>
                    <a:pt x="152" y="29"/>
                    <a:pt x="198" y="85"/>
                    <a:pt x="211" y="86"/>
                  </a:cubicBezTo>
                  <a:cubicBezTo>
                    <a:pt x="224" y="87"/>
                    <a:pt x="233" y="83"/>
                    <a:pt x="233" y="83"/>
                  </a:cubicBezTo>
                  <a:cubicBezTo>
                    <a:pt x="288" y="143"/>
                    <a:pt x="288" y="143"/>
                    <a:pt x="288" y="143"/>
                  </a:cubicBezTo>
                  <a:cubicBezTo>
                    <a:pt x="288" y="143"/>
                    <a:pt x="248" y="187"/>
                    <a:pt x="214" y="183"/>
                  </a:cubicBezTo>
                  <a:cubicBezTo>
                    <a:pt x="181" y="179"/>
                    <a:pt x="44" y="139"/>
                    <a:pt x="44" y="139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: Shape 44"/>
            <p:cNvSpPr/>
            <p:nvPr/>
          </p:nvSpPr>
          <p:spPr bwMode="auto">
            <a:xfrm>
              <a:off x="4881443" y="3018900"/>
              <a:ext cx="50115" cy="190095"/>
            </a:xfrm>
            <a:custGeom>
              <a:avLst/>
              <a:gdLst>
                <a:gd name="T0" fmla="*/ 24 w 29"/>
                <a:gd name="T1" fmla="*/ 0 h 110"/>
                <a:gd name="T2" fmla="*/ 0 w 29"/>
                <a:gd name="T3" fmla="*/ 7 h 110"/>
                <a:gd name="T4" fmla="*/ 0 w 29"/>
                <a:gd name="T5" fmla="*/ 110 h 110"/>
                <a:gd name="T6" fmla="*/ 29 w 29"/>
                <a:gd name="T7" fmla="*/ 101 h 110"/>
                <a:gd name="T8" fmla="*/ 24 w 2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0">
                  <a:moveTo>
                    <a:pt x="24" y="0"/>
                  </a:moveTo>
                  <a:lnTo>
                    <a:pt x="0" y="7"/>
                  </a:lnTo>
                  <a:lnTo>
                    <a:pt x="0" y="110"/>
                  </a:lnTo>
                  <a:lnTo>
                    <a:pt x="29" y="101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: Shape 45"/>
            <p:cNvSpPr/>
            <p:nvPr/>
          </p:nvSpPr>
          <p:spPr bwMode="auto">
            <a:xfrm>
              <a:off x="4905637" y="2529837"/>
              <a:ext cx="1024786" cy="689528"/>
            </a:xfrm>
            <a:custGeom>
              <a:avLst/>
              <a:gdLst>
                <a:gd name="T0" fmla="*/ 566 w 566"/>
                <a:gd name="T1" fmla="*/ 14 h 381"/>
                <a:gd name="T2" fmla="*/ 393 w 566"/>
                <a:gd name="T3" fmla="*/ 0 h 381"/>
                <a:gd name="T4" fmla="*/ 270 w 566"/>
                <a:gd name="T5" fmla="*/ 158 h 381"/>
                <a:gd name="T6" fmla="*/ 1 w 566"/>
                <a:gd name="T7" fmla="*/ 267 h 381"/>
                <a:gd name="T8" fmla="*/ 0 w 566"/>
                <a:gd name="T9" fmla="*/ 381 h 381"/>
                <a:gd name="T10" fmla="*/ 314 w 566"/>
                <a:gd name="T11" fmla="*/ 275 h 381"/>
                <a:gd name="T12" fmla="*/ 315 w 566"/>
                <a:gd name="T13" fmla="*/ 273 h 381"/>
                <a:gd name="T14" fmla="*/ 566 w 566"/>
                <a:gd name="T15" fmla="*/ 1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6" h="381">
                  <a:moveTo>
                    <a:pt x="566" y="14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270" y="158"/>
                    <a:pt x="270" y="158"/>
                    <a:pt x="270" y="158"/>
                  </a:cubicBezTo>
                  <a:cubicBezTo>
                    <a:pt x="1" y="267"/>
                    <a:pt x="1" y="267"/>
                    <a:pt x="1" y="267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1"/>
                    <a:pt x="294" y="309"/>
                    <a:pt x="314" y="275"/>
                  </a:cubicBezTo>
                  <a:cubicBezTo>
                    <a:pt x="314" y="274"/>
                    <a:pt x="315" y="274"/>
                    <a:pt x="315" y="273"/>
                  </a:cubicBezTo>
                  <a:lnTo>
                    <a:pt x="566" y="14"/>
                  </a:lnTo>
                  <a:close/>
                </a:path>
              </a:pathLst>
            </a:custGeom>
            <a:solidFill>
              <a:srgbClr val="455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: Shape 46"/>
            <p:cNvSpPr/>
            <p:nvPr/>
          </p:nvSpPr>
          <p:spPr bwMode="auto">
            <a:xfrm>
              <a:off x="7266275" y="3018900"/>
              <a:ext cx="50115" cy="190095"/>
            </a:xfrm>
            <a:custGeom>
              <a:avLst/>
              <a:gdLst>
                <a:gd name="T0" fmla="*/ 5 w 29"/>
                <a:gd name="T1" fmla="*/ 0 h 110"/>
                <a:gd name="T2" fmla="*/ 29 w 29"/>
                <a:gd name="T3" fmla="*/ 7 h 110"/>
                <a:gd name="T4" fmla="*/ 29 w 29"/>
                <a:gd name="T5" fmla="*/ 110 h 110"/>
                <a:gd name="T6" fmla="*/ 0 w 29"/>
                <a:gd name="T7" fmla="*/ 101 h 110"/>
                <a:gd name="T8" fmla="*/ 5 w 29"/>
                <a:gd name="T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110">
                  <a:moveTo>
                    <a:pt x="5" y="0"/>
                  </a:moveTo>
                  <a:lnTo>
                    <a:pt x="29" y="7"/>
                  </a:lnTo>
                  <a:lnTo>
                    <a:pt x="29" y="110"/>
                  </a:lnTo>
                  <a:lnTo>
                    <a:pt x="0" y="10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: Shape 47"/>
            <p:cNvSpPr/>
            <p:nvPr/>
          </p:nvSpPr>
          <p:spPr bwMode="auto">
            <a:xfrm>
              <a:off x="6267410" y="2529837"/>
              <a:ext cx="1024786" cy="689528"/>
            </a:xfrm>
            <a:custGeom>
              <a:avLst/>
              <a:gdLst>
                <a:gd name="T0" fmla="*/ 0 w 566"/>
                <a:gd name="T1" fmla="*/ 14 h 381"/>
                <a:gd name="T2" fmla="*/ 173 w 566"/>
                <a:gd name="T3" fmla="*/ 0 h 381"/>
                <a:gd name="T4" fmla="*/ 296 w 566"/>
                <a:gd name="T5" fmla="*/ 158 h 381"/>
                <a:gd name="T6" fmla="*/ 565 w 566"/>
                <a:gd name="T7" fmla="*/ 267 h 381"/>
                <a:gd name="T8" fmla="*/ 566 w 566"/>
                <a:gd name="T9" fmla="*/ 381 h 381"/>
                <a:gd name="T10" fmla="*/ 252 w 566"/>
                <a:gd name="T11" fmla="*/ 275 h 381"/>
                <a:gd name="T12" fmla="*/ 251 w 566"/>
                <a:gd name="T13" fmla="*/ 273 h 381"/>
                <a:gd name="T14" fmla="*/ 0 w 566"/>
                <a:gd name="T15" fmla="*/ 14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6" h="381">
                  <a:moveTo>
                    <a:pt x="0" y="14"/>
                  </a:moveTo>
                  <a:cubicBezTo>
                    <a:pt x="173" y="0"/>
                    <a:pt x="173" y="0"/>
                    <a:pt x="173" y="0"/>
                  </a:cubicBezTo>
                  <a:cubicBezTo>
                    <a:pt x="296" y="158"/>
                    <a:pt x="296" y="158"/>
                    <a:pt x="296" y="158"/>
                  </a:cubicBezTo>
                  <a:cubicBezTo>
                    <a:pt x="565" y="267"/>
                    <a:pt x="565" y="267"/>
                    <a:pt x="565" y="267"/>
                  </a:cubicBezTo>
                  <a:cubicBezTo>
                    <a:pt x="566" y="381"/>
                    <a:pt x="566" y="381"/>
                    <a:pt x="566" y="381"/>
                  </a:cubicBezTo>
                  <a:cubicBezTo>
                    <a:pt x="566" y="381"/>
                    <a:pt x="272" y="309"/>
                    <a:pt x="252" y="275"/>
                  </a:cubicBezTo>
                  <a:cubicBezTo>
                    <a:pt x="252" y="274"/>
                    <a:pt x="251" y="274"/>
                    <a:pt x="251" y="273"/>
                  </a:cubicBezTo>
                  <a:lnTo>
                    <a:pt x="0" y="14"/>
                  </a:lnTo>
                  <a:close/>
                </a:path>
              </a:pathLst>
            </a:custGeom>
            <a:solidFill>
              <a:srgbClr val="455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: Shape 48"/>
            <p:cNvSpPr/>
            <p:nvPr/>
          </p:nvSpPr>
          <p:spPr bwMode="auto">
            <a:xfrm>
              <a:off x="4606669" y="2398498"/>
              <a:ext cx="511529" cy="260950"/>
            </a:xfrm>
            <a:custGeom>
              <a:avLst/>
              <a:gdLst>
                <a:gd name="T0" fmla="*/ 110 w 282"/>
                <a:gd name="T1" fmla="*/ 1 h 144"/>
                <a:gd name="T2" fmla="*/ 178 w 282"/>
                <a:gd name="T3" fmla="*/ 21 h 144"/>
                <a:gd name="T4" fmla="*/ 239 w 282"/>
                <a:gd name="T5" fmla="*/ 46 h 144"/>
                <a:gd name="T6" fmla="*/ 256 w 282"/>
                <a:gd name="T7" fmla="*/ 68 h 144"/>
                <a:gd name="T8" fmla="*/ 282 w 282"/>
                <a:gd name="T9" fmla="*/ 88 h 144"/>
                <a:gd name="T10" fmla="*/ 223 w 282"/>
                <a:gd name="T11" fmla="*/ 144 h 144"/>
                <a:gd name="T12" fmla="*/ 196 w 282"/>
                <a:gd name="T13" fmla="*/ 129 h 144"/>
                <a:gd name="T14" fmla="*/ 82 w 282"/>
                <a:gd name="T15" fmla="*/ 102 h 144"/>
                <a:gd name="T16" fmla="*/ 1 w 282"/>
                <a:gd name="T17" fmla="*/ 10 h 144"/>
                <a:gd name="T18" fmla="*/ 3 w 282"/>
                <a:gd name="T19" fmla="*/ 1 h 144"/>
                <a:gd name="T20" fmla="*/ 33 w 282"/>
                <a:gd name="T21" fmla="*/ 16 h 144"/>
                <a:gd name="T22" fmla="*/ 79 w 282"/>
                <a:gd name="T23" fmla="*/ 62 h 144"/>
                <a:gd name="T24" fmla="*/ 35 w 282"/>
                <a:gd name="T25" fmla="*/ 10 h 144"/>
                <a:gd name="T26" fmla="*/ 35 w 282"/>
                <a:gd name="T27" fmla="*/ 1 h 144"/>
                <a:gd name="T28" fmla="*/ 66 w 282"/>
                <a:gd name="T29" fmla="*/ 15 h 144"/>
                <a:gd name="T30" fmla="*/ 146 w 282"/>
                <a:gd name="T31" fmla="*/ 67 h 144"/>
                <a:gd name="T32" fmla="*/ 161 w 282"/>
                <a:gd name="T33" fmla="*/ 45 h 144"/>
                <a:gd name="T34" fmla="*/ 127 w 282"/>
                <a:gd name="T35" fmla="*/ 36 h 144"/>
                <a:gd name="T36" fmla="*/ 110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10" y="1"/>
                  </a:moveTo>
                  <a:cubicBezTo>
                    <a:pt x="110" y="1"/>
                    <a:pt x="165" y="19"/>
                    <a:pt x="178" y="21"/>
                  </a:cubicBezTo>
                  <a:cubicBezTo>
                    <a:pt x="192" y="23"/>
                    <a:pt x="223" y="27"/>
                    <a:pt x="239" y="46"/>
                  </a:cubicBezTo>
                  <a:cubicBezTo>
                    <a:pt x="256" y="64"/>
                    <a:pt x="250" y="63"/>
                    <a:pt x="256" y="68"/>
                  </a:cubicBezTo>
                  <a:cubicBezTo>
                    <a:pt x="262" y="72"/>
                    <a:pt x="282" y="88"/>
                    <a:pt x="282" y="88"/>
                  </a:cubicBezTo>
                  <a:cubicBezTo>
                    <a:pt x="223" y="144"/>
                    <a:pt x="223" y="144"/>
                    <a:pt x="223" y="144"/>
                  </a:cubicBezTo>
                  <a:cubicBezTo>
                    <a:pt x="223" y="144"/>
                    <a:pt x="202" y="131"/>
                    <a:pt x="196" y="129"/>
                  </a:cubicBezTo>
                  <a:cubicBezTo>
                    <a:pt x="189" y="127"/>
                    <a:pt x="90" y="108"/>
                    <a:pt x="82" y="102"/>
                  </a:cubicBezTo>
                  <a:cubicBezTo>
                    <a:pt x="75" y="97"/>
                    <a:pt x="2" y="13"/>
                    <a:pt x="1" y="10"/>
                  </a:cubicBezTo>
                  <a:cubicBezTo>
                    <a:pt x="0" y="7"/>
                    <a:pt x="0" y="2"/>
                    <a:pt x="3" y="1"/>
                  </a:cubicBezTo>
                  <a:cubicBezTo>
                    <a:pt x="7" y="1"/>
                    <a:pt x="20" y="0"/>
                    <a:pt x="33" y="16"/>
                  </a:cubicBezTo>
                  <a:cubicBezTo>
                    <a:pt x="47" y="32"/>
                    <a:pt x="79" y="62"/>
                    <a:pt x="79" y="62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0"/>
                    <a:pt x="33" y="1"/>
                    <a:pt x="35" y="1"/>
                  </a:cubicBezTo>
                  <a:cubicBezTo>
                    <a:pt x="37" y="1"/>
                    <a:pt x="50" y="0"/>
                    <a:pt x="66" y="15"/>
                  </a:cubicBezTo>
                  <a:cubicBezTo>
                    <a:pt x="82" y="30"/>
                    <a:pt x="113" y="70"/>
                    <a:pt x="146" y="67"/>
                  </a:cubicBezTo>
                  <a:cubicBezTo>
                    <a:pt x="179" y="63"/>
                    <a:pt x="161" y="45"/>
                    <a:pt x="161" y="45"/>
                  </a:cubicBezTo>
                  <a:cubicBezTo>
                    <a:pt x="161" y="45"/>
                    <a:pt x="134" y="36"/>
                    <a:pt x="127" y="36"/>
                  </a:cubicBezTo>
                  <a:cubicBezTo>
                    <a:pt x="120" y="36"/>
                    <a:pt x="101" y="20"/>
                    <a:pt x="110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: Shape 49"/>
            <p:cNvSpPr/>
            <p:nvPr/>
          </p:nvSpPr>
          <p:spPr bwMode="auto">
            <a:xfrm>
              <a:off x="7079636" y="2398498"/>
              <a:ext cx="511529" cy="260950"/>
            </a:xfrm>
            <a:custGeom>
              <a:avLst/>
              <a:gdLst>
                <a:gd name="T0" fmla="*/ 172 w 282"/>
                <a:gd name="T1" fmla="*/ 1 h 144"/>
                <a:gd name="T2" fmla="*/ 104 w 282"/>
                <a:gd name="T3" fmla="*/ 21 h 144"/>
                <a:gd name="T4" fmla="*/ 43 w 282"/>
                <a:gd name="T5" fmla="*/ 46 h 144"/>
                <a:gd name="T6" fmla="*/ 26 w 282"/>
                <a:gd name="T7" fmla="*/ 68 h 144"/>
                <a:gd name="T8" fmla="*/ 0 w 282"/>
                <a:gd name="T9" fmla="*/ 88 h 144"/>
                <a:gd name="T10" fmla="*/ 59 w 282"/>
                <a:gd name="T11" fmla="*/ 144 h 144"/>
                <a:gd name="T12" fmla="*/ 86 w 282"/>
                <a:gd name="T13" fmla="*/ 129 h 144"/>
                <a:gd name="T14" fmla="*/ 200 w 282"/>
                <a:gd name="T15" fmla="*/ 102 h 144"/>
                <a:gd name="T16" fmla="*/ 281 w 282"/>
                <a:gd name="T17" fmla="*/ 10 h 144"/>
                <a:gd name="T18" fmla="*/ 279 w 282"/>
                <a:gd name="T19" fmla="*/ 1 h 144"/>
                <a:gd name="T20" fmla="*/ 249 w 282"/>
                <a:gd name="T21" fmla="*/ 16 h 144"/>
                <a:gd name="T22" fmla="*/ 203 w 282"/>
                <a:gd name="T23" fmla="*/ 62 h 144"/>
                <a:gd name="T24" fmla="*/ 247 w 282"/>
                <a:gd name="T25" fmla="*/ 10 h 144"/>
                <a:gd name="T26" fmla="*/ 247 w 282"/>
                <a:gd name="T27" fmla="*/ 1 h 144"/>
                <a:gd name="T28" fmla="*/ 216 w 282"/>
                <a:gd name="T29" fmla="*/ 15 h 144"/>
                <a:gd name="T30" fmla="*/ 136 w 282"/>
                <a:gd name="T31" fmla="*/ 67 h 144"/>
                <a:gd name="T32" fmla="*/ 121 w 282"/>
                <a:gd name="T33" fmla="*/ 45 h 144"/>
                <a:gd name="T34" fmla="*/ 155 w 282"/>
                <a:gd name="T35" fmla="*/ 36 h 144"/>
                <a:gd name="T36" fmla="*/ 172 w 282"/>
                <a:gd name="T37" fmla="*/ 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2" h="144">
                  <a:moveTo>
                    <a:pt x="172" y="1"/>
                  </a:moveTo>
                  <a:cubicBezTo>
                    <a:pt x="172" y="1"/>
                    <a:pt x="117" y="19"/>
                    <a:pt x="104" y="21"/>
                  </a:cubicBezTo>
                  <a:cubicBezTo>
                    <a:pt x="90" y="23"/>
                    <a:pt x="59" y="27"/>
                    <a:pt x="43" y="46"/>
                  </a:cubicBezTo>
                  <a:cubicBezTo>
                    <a:pt x="26" y="64"/>
                    <a:pt x="32" y="63"/>
                    <a:pt x="26" y="68"/>
                  </a:cubicBezTo>
                  <a:cubicBezTo>
                    <a:pt x="20" y="72"/>
                    <a:pt x="0" y="88"/>
                    <a:pt x="0" y="88"/>
                  </a:cubicBezTo>
                  <a:cubicBezTo>
                    <a:pt x="59" y="144"/>
                    <a:pt x="59" y="144"/>
                    <a:pt x="59" y="144"/>
                  </a:cubicBezTo>
                  <a:cubicBezTo>
                    <a:pt x="59" y="144"/>
                    <a:pt x="80" y="131"/>
                    <a:pt x="86" y="129"/>
                  </a:cubicBezTo>
                  <a:cubicBezTo>
                    <a:pt x="93" y="127"/>
                    <a:pt x="192" y="108"/>
                    <a:pt x="200" y="102"/>
                  </a:cubicBezTo>
                  <a:cubicBezTo>
                    <a:pt x="207" y="97"/>
                    <a:pt x="280" y="13"/>
                    <a:pt x="281" y="10"/>
                  </a:cubicBezTo>
                  <a:cubicBezTo>
                    <a:pt x="282" y="7"/>
                    <a:pt x="282" y="2"/>
                    <a:pt x="279" y="1"/>
                  </a:cubicBezTo>
                  <a:cubicBezTo>
                    <a:pt x="275" y="1"/>
                    <a:pt x="262" y="0"/>
                    <a:pt x="249" y="16"/>
                  </a:cubicBezTo>
                  <a:cubicBezTo>
                    <a:pt x="235" y="32"/>
                    <a:pt x="203" y="62"/>
                    <a:pt x="203" y="62"/>
                  </a:cubicBezTo>
                  <a:cubicBezTo>
                    <a:pt x="247" y="10"/>
                    <a:pt x="247" y="10"/>
                    <a:pt x="247" y="10"/>
                  </a:cubicBezTo>
                  <a:cubicBezTo>
                    <a:pt x="247" y="10"/>
                    <a:pt x="249" y="1"/>
                    <a:pt x="247" y="1"/>
                  </a:cubicBezTo>
                  <a:cubicBezTo>
                    <a:pt x="245" y="1"/>
                    <a:pt x="232" y="0"/>
                    <a:pt x="216" y="15"/>
                  </a:cubicBezTo>
                  <a:cubicBezTo>
                    <a:pt x="200" y="30"/>
                    <a:pt x="169" y="70"/>
                    <a:pt x="136" y="67"/>
                  </a:cubicBezTo>
                  <a:cubicBezTo>
                    <a:pt x="103" y="63"/>
                    <a:pt x="121" y="45"/>
                    <a:pt x="121" y="45"/>
                  </a:cubicBezTo>
                  <a:cubicBezTo>
                    <a:pt x="121" y="45"/>
                    <a:pt x="148" y="36"/>
                    <a:pt x="155" y="36"/>
                  </a:cubicBezTo>
                  <a:cubicBezTo>
                    <a:pt x="162" y="36"/>
                    <a:pt x="181" y="20"/>
                    <a:pt x="172" y="1"/>
                  </a:cubicBezTo>
                  <a:close/>
                </a:path>
              </a:pathLst>
            </a:custGeom>
            <a:solidFill>
              <a:srgbClr val="FDD8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: Shape 50"/>
            <p:cNvSpPr/>
            <p:nvPr/>
          </p:nvSpPr>
          <p:spPr bwMode="auto">
            <a:xfrm>
              <a:off x="7007054" y="2503914"/>
              <a:ext cx="207377" cy="222931"/>
            </a:xfrm>
            <a:custGeom>
              <a:avLst/>
              <a:gdLst>
                <a:gd name="T0" fmla="*/ 0 w 120"/>
                <a:gd name="T1" fmla="*/ 28 h 129"/>
                <a:gd name="T2" fmla="*/ 50 w 120"/>
                <a:gd name="T3" fmla="*/ 0 h 129"/>
                <a:gd name="T4" fmla="*/ 120 w 120"/>
                <a:gd name="T5" fmla="*/ 102 h 129"/>
                <a:gd name="T6" fmla="*/ 74 w 120"/>
                <a:gd name="T7" fmla="*/ 129 h 129"/>
                <a:gd name="T8" fmla="*/ 0 w 120"/>
                <a:gd name="T9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9">
                  <a:moveTo>
                    <a:pt x="0" y="28"/>
                  </a:moveTo>
                  <a:lnTo>
                    <a:pt x="50" y="0"/>
                  </a:lnTo>
                  <a:lnTo>
                    <a:pt x="120" y="102"/>
                  </a:lnTo>
                  <a:lnTo>
                    <a:pt x="74" y="129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: Shape 51"/>
            <p:cNvSpPr/>
            <p:nvPr/>
          </p:nvSpPr>
          <p:spPr bwMode="auto">
            <a:xfrm>
              <a:off x="4986860" y="2503914"/>
              <a:ext cx="207377" cy="222931"/>
            </a:xfrm>
            <a:custGeom>
              <a:avLst/>
              <a:gdLst>
                <a:gd name="T0" fmla="*/ 120 w 120"/>
                <a:gd name="T1" fmla="*/ 28 h 129"/>
                <a:gd name="T2" fmla="*/ 71 w 120"/>
                <a:gd name="T3" fmla="*/ 0 h 129"/>
                <a:gd name="T4" fmla="*/ 0 w 120"/>
                <a:gd name="T5" fmla="*/ 102 h 129"/>
                <a:gd name="T6" fmla="*/ 46 w 120"/>
                <a:gd name="T7" fmla="*/ 129 h 129"/>
                <a:gd name="T8" fmla="*/ 120 w 120"/>
                <a:gd name="T9" fmla="*/ 2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29">
                  <a:moveTo>
                    <a:pt x="120" y="28"/>
                  </a:moveTo>
                  <a:lnTo>
                    <a:pt x="71" y="0"/>
                  </a:lnTo>
                  <a:lnTo>
                    <a:pt x="0" y="102"/>
                  </a:lnTo>
                  <a:lnTo>
                    <a:pt x="46" y="129"/>
                  </a:lnTo>
                  <a:lnTo>
                    <a:pt x="120" y="28"/>
                  </a:lnTo>
                  <a:close/>
                </a:path>
              </a:pathLst>
            </a:custGeom>
            <a:solidFill>
              <a:srgbClr val="FD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: Shape 52"/>
            <p:cNvSpPr/>
            <p:nvPr/>
          </p:nvSpPr>
          <p:spPr bwMode="auto">
            <a:xfrm>
              <a:off x="5031791" y="1890425"/>
              <a:ext cx="2139436" cy="1328940"/>
            </a:xfrm>
            <a:custGeom>
              <a:avLst/>
              <a:gdLst>
                <a:gd name="T0" fmla="*/ 1105 w 1182"/>
                <a:gd name="T1" fmla="*/ 339 h 734"/>
                <a:gd name="T2" fmla="*/ 1010 w 1182"/>
                <a:gd name="T3" fmla="*/ 393 h 734"/>
                <a:gd name="T4" fmla="*/ 881 w 1182"/>
                <a:gd name="T5" fmla="*/ 89 h 734"/>
                <a:gd name="T6" fmla="*/ 675 w 1182"/>
                <a:gd name="T7" fmla="*/ 0 h 734"/>
                <a:gd name="T8" fmla="*/ 590 w 1182"/>
                <a:gd name="T9" fmla="*/ 339 h 734"/>
                <a:gd name="T10" fmla="*/ 505 w 1182"/>
                <a:gd name="T11" fmla="*/ 0 h 734"/>
                <a:gd name="T12" fmla="*/ 292 w 1182"/>
                <a:gd name="T13" fmla="*/ 93 h 734"/>
                <a:gd name="T14" fmla="*/ 172 w 1182"/>
                <a:gd name="T15" fmla="*/ 393 h 734"/>
                <a:gd name="T16" fmla="*/ 77 w 1182"/>
                <a:gd name="T17" fmla="*/ 339 h 734"/>
                <a:gd name="T18" fmla="*/ 0 w 1182"/>
                <a:gd name="T19" fmla="*/ 461 h 734"/>
                <a:gd name="T20" fmla="*/ 184 w 1182"/>
                <a:gd name="T21" fmla="*/ 559 h 734"/>
                <a:gd name="T22" fmla="*/ 217 w 1182"/>
                <a:gd name="T23" fmla="*/ 540 h 734"/>
                <a:gd name="T24" fmla="*/ 353 w 1182"/>
                <a:gd name="T25" fmla="*/ 375 h 734"/>
                <a:gd name="T26" fmla="*/ 353 w 1182"/>
                <a:gd name="T27" fmla="*/ 734 h 734"/>
                <a:gd name="T28" fmla="*/ 590 w 1182"/>
                <a:gd name="T29" fmla="*/ 734 h 734"/>
                <a:gd name="T30" fmla="*/ 829 w 1182"/>
                <a:gd name="T31" fmla="*/ 734 h 734"/>
                <a:gd name="T32" fmla="*/ 829 w 1182"/>
                <a:gd name="T33" fmla="*/ 375 h 734"/>
                <a:gd name="T34" fmla="*/ 965 w 1182"/>
                <a:gd name="T35" fmla="*/ 540 h 734"/>
                <a:gd name="T36" fmla="*/ 998 w 1182"/>
                <a:gd name="T37" fmla="*/ 559 h 734"/>
                <a:gd name="T38" fmla="*/ 1182 w 1182"/>
                <a:gd name="T39" fmla="*/ 461 h 734"/>
                <a:gd name="T40" fmla="*/ 1105 w 1182"/>
                <a:gd name="T41" fmla="*/ 339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82" h="734">
                  <a:moveTo>
                    <a:pt x="1105" y="339"/>
                  </a:moveTo>
                  <a:cubicBezTo>
                    <a:pt x="1010" y="393"/>
                    <a:pt x="1010" y="393"/>
                    <a:pt x="1010" y="393"/>
                  </a:cubicBezTo>
                  <a:cubicBezTo>
                    <a:pt x="881" y="89"/>
                    <a:pt x="881" y="89"/>
                    <a:pt x="881" y="89"/>
                  </a:cubicBezTo>
                  <a:cubicBezTo>
                    <a:pt x="675" y="0"/>
                    <a:pt x="675" y="0"/>
                    <a:pt x="675" y="0"/>
                  </a:cubicBezTo>
                  <a:cubicBezTo>
                    <a:pt x="590" y="339"/>
                    <a:pt x="590" y="339"/>
                    <a:pt x="590" y="339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292" y="93"/>
                    <a:pt x="292" y="93"/>
                    <a:pt x="292" y="93"/>
                  </a:cubicBezTo>
                  <a:cubicBezTo>
                    <a:pt x="172" y="393"/>
                    <a:pt x="172" y="393"/>
                    <a:pt x="172" y="393"/>
                  </a:cubicBezTo>
                  <a:cubicBezTo>
                    <a:pt x="77" y="339"/>
                    <a:pt x="77" y="339"/>
                    <a:pt x="77" y="339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0" y="461"/>
                    <a:pt x="176" y="559"/>
                    <a:pt x="184" y="559"/>
                  </a:cubicBezTo>
                  <a:cubicBezTo>
                    <a:pt x="192" y="559"/>
                    <a:pt x="192" y="563"/>
                    <a:pt x="217" y="540"/>
                  </a:cubicBezTo>
                  <a:cubicBezTo>
                    <a:pt x="242" y="516"/>
                    <a:pt x="353" y="375"/>
                    <a:pt x="353" y="375"/>
                  </a:cubicBezTo>
                  <a:cubicBezTo>
                    <a:pt x="353" y="734"/>
                    <a:pt x="353" y="734"/>
                    <a:pt x="353" y="734"/>
                  </a:cubicBezTo>
                  <a:cubicBezTo>
                    <a:pt x="590" y="734"/>
                    <a:pt x="590" y="734"/>
                    <a:pt x="590" y="734"/>
                  </a:cubicBezTo>
                  <a:cubicBezTo>
                    <a:pt x="829" y="734"/>
                    <a:pt x="829" y="734"/>
                    <a:pt x="829" y="734"/>
                  </a:cubicBezTo>
                  <a:cubicBezTo>
                    <a:pt x="829" y="375"/>
                    <a:pt x="829" y="375"/>
                    <a:pt x="829" y="375"/>
                  </a:cubicBezTo>
                  <a:cubicBezTo>
                    <a:pt x="829" y="375"/>
                    <a:pt x="940" y="516"/>
                    <a:pt x="965" y="540"/>
                  </a:cubicBezTo>
                  <a:cubicBezTo>
                    <a:pt x="990" y="563"/>
                    <a:pt x="990" y="559"/>
                    <a:pt x="998" y="559"/>
                  </a:cubicBezTo>
                  <a:cubicBezTo>
                    <a:pt x="1006" y="559"/>
                    <a:pt x="1182" y="461"/>
                    <a:pt x="1182" y="461"/>
                  </a:cubicBezTo>
                  <a:cubicBezTo>
                    <a:pt x="1105" y="339"/>
                    <a:pt x="1105" y="339"/>
                    <a:pt x="1105" y="339"/>
                  </a:cubicBezTo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: Shape 53"/>
            <p:cNvSpPr/>
            <p:nvPr/>
          </p:nvSpPr>
          <p:spPr bwMode="auto">
            <a:xfrm>
              <a:off x="5944249" y="1881784"/>
              <a:ext cx="155533" cy="622130"/>
            </a:xfrm>
            <a:custGeom>
              <a:avLst/>
              <a:gdLst>
                <a:gd name="T0" fmla="*/ 0 w 90"/>
                <a:gd name="T1" fmla="*/ 0 h 360"/>
                <a:gd name="T2" fmla="*/ 87 w 90"/>
                <a:gd name="T3" fmla="*/ 56 h 360"/>
                <a:gd name="T4" fmla="*/ 90 w 90"/>
                <a:gd name="T5" fmla="*/ 360 h 360"/>
                <a:gd name="T6" fmla="*/ 0 w 90"/>
                <a:gd name="T7" fmla="*/ 5 h 360"/>
                <a:gd name="T8" fmla="*/ 0 w 90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0">
                  <a:moveTo>
                    <a:pt x="0" y="0"/>
                  </a:moveTo>
                  <a:lnTo>
                    <a:pt x="87" y="56"/>
                  </a:lnTo>
                  <a:lnTo>
                    <a:pt x="90" y="36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F51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: Shape 54"/>
            <p:cNvSpPr/>
            <p:nvPr/>
          </p:nvSpPr>
          <p:spPr bwMode="auto">
            <a:xfrm>
              <a:off x="5944249" y="1881784"/>
              <a:ext cx="155533" cy="622130"/>
            </a:xfrm>
            <a:custGeom>
              <a:avLst/>
              <a:gdLst>
                <a:gd name="T0" fmla="*/ 0 w 90"/>
                <a:gd name="T1" fmla="*/ 0 h 360"/>
                <a:gd name="T2" fmla="*/ 87 w 90"/>
                <a:gd name="T3" fmla="*/ 56 h 360"/>
                <a:gd name="T4" fmla="*/ 90 w 90"/>
                <a:gd name="T5" fmla="*/ 360 h 360"/>
                <a:gd name="T6" fmla="*/ 0 w 90"/>
                <a:gd name="T7" fmla="*/ 5 h 360"/>
                <a:gd name="T8" fmla="*/ 0 w 90"/>
                <a:gd name="T9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360">
                  <a:moveTo>
                    <a:pt x="0" y="0"/>
                  </a:moveTo>
                  <a:lnTo>
                    <a:pt x="87" y="56"/>
                  </a:lnTo>
                  <a:lnTo>
                    <a:pt x="90" y="360"/>
                  </a:lnTo>
                  <a:lnTo>
                    <a:pt x="0" y="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: Shape 55"/>
            <p:cNvSpPr/>
            <p:nvPr/>
          </p:nvSpPr>
          <p:spPr bwMode="auto">
            <a:xfrm>
              <a:off x="6091140" y="1885240"/>
              <a:ext cx="162445" cy="618674"/>
            </a:xfrm>
            <a:custGeom>
              <a:avLst/>
              <a:gdLst>
                <a:gd name="T0" fmla="*/ 94 w 94"/>
                <a:gd name="T1" fmla="*/ 0 h 358"/>
                <a:gd name="T2" fmla="*/ 0 w 94"/>
                <a:gd name="T3" fmla="*/ 53 h 358"/>
                <a:gd name="T4" fmla="*/ 5 w 94"/>
                <a:gd name="T5" fmla="*/ 358 h 358"/>
                <a:gd name="T6" fmla="*/ 94 w 94"/>
                <a:gd name="T7" fmla="*/ 3 h 358"/>
                <a:gd name="T8" fmla="*/ 94 w 94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8">
                  <a:moveTo>
                    <a:pt x="94" y="0"/>
                  </a:moveTo>
                  <a:lnTo>
                    <a:pt x="0" y="53"/>
                  </a:lnTo>
                  <a:lnTo>
                    <a:pt x="5" y="358"/>
                  </a:lnTo>
                  <a:lnTo>
                    <a:pt x="94" y="3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455F51">
                <a:lumMod val="20000"/>
                <a:lumOff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: Shape 56"/>
            <p:cNvSpPr/>
            <p:nvPr/>
          </p:nvSpPr>
          <p:spPr bwMode="auto">
            <a:xfrm>
              <a:off x="6091140" y="1885240"/>
              <a:ext cx="162445" cy="618674"/>
            </a:xfrm>
            <a:custGeom>
              <a:avLst/>
              <a:gdLst>
                <a:gd name="T0" fmla="*/ 94 w 94"/>
                <a:gd name="T1" fmla="*/ 0 h 358"/>
                <a:gd name="T2" fmla="*/ 0 w 94"/>
                <a:gd name="T3" fmla="*/ 53 h 358"/>
                <a:gd name="T4" fmla="*/ 5 w 94"/>
                <a:gd name="T5" fmla="*/ 358 h 358"/>
                <a:gd name="T6" fmla="*/ 94 w 94"/>
                <a:gd name="T7" fmla="*/ 3 h 358"/>
                <a:gd name="T8" fmla="*/ 94 w 94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358">
                  <a:moveTo>
                    <a:pt x="94" y="0"/>
                  </a:moveTo>
                  <a:lnTo>
                    <a:pt x="0" y="53"/>
                  </a:lnTo>
                  <a:lnTo>
                    <a:pt x="5" y="358"/>
                  </a:lnTo>
                  <a:lnTo>
                    <a:pt x="94" y="3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: Shape 57"/>
            <p:cNvSpPr/>
            <p:nvPr/>
          </p:nvSpPr>
          <p:spPr bwMode="auto">
            <a:xfrm>
              <a:off x="5980539" y="1976832"/>
              <a:ext cx="119241" cy="527083"/>
            </a:xfrm>
            <a:custGeom>
              <a:avLst/>
              <a:gdLst>
                <a:gd name="T0" fmla="*/ 64 w 69"/>
                <a:gd name="T1" fmla="*/ 0 h 305"/>
                <a:gd name="T2" fmla="*/ 0 w 69"/>
                <a:gd name="T3" fmla="*/ 33 h 305"/>
                <a:gd name="T4" fmla="*/ 69 w 69"/>
                <a:gd name="T5" fmla="*/ 305 h 305"/>
                <a:gd name="T6" fmla="*/ 64 w 69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05">
                  <a:moveTo>
                    <a:pt x="64" y="0"/>
                  </a:moveTo>
                  <a:lnTo>
                    <a:pt x="0" y="33"/>
                  </a:lnTo>
                  <a:lnTo>
                    <a:pt x="69" y="30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455F51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: Shape 58"/>
            <p:cNvSpPr/>
            <p:nvPr/>
          </p:nvSpPr>
          <p:spPr bwMode="auto">
            <a:xfrm>
              <a:off x="5980539" y="1976832"/>
              <a:ext cx="119241" cy="527083"/>
            </a:xfrm>
            <a:custGeom>
              <a:avLst/>
              <a:gdLst>
                <a:gd name="T0" fmla="*/ 64 w 69"/>
                <a:gd name="T1" fmla="*/ 0 h 305"/>
                <a:gd name="T2" fmla="*/ 0 w 69"/>
                <a:gd name="T3" fmla="*/ 33 h 305"/>
                <a:gd name="T4" fmla="*/ 69 w 69"/>
                <a:gd name="T5" fmla="*/ 305 h 305"/>
                <a:gd name="T6" fmla="*/ 64 w 69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" h="305">
                  <a:moveTo>
                    <a:pt x="64" y="0"/>
                  </a:moveTo>
                  <a:lnTo>
                    <a:pt x="0" y="33"/>
                  </a:lnTo>
                  <a:lnTo>
                    <a:pt x="69" y="305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: Shape 59"/>
            <p:cNvSpPr/>
            <p:nvPr/>
          </p:nvSpPr>
          <p:spPr bwMode="auto">
            <a:xfrm>
              <a:off x="6091140" y="1976832"/>
              <a:ext cx="127882" cy="527083"/>
            </a:xfrm>
            <a:custGeom>
              <a:avLst/>
              <a:gdLst>
                <a:gd name="T0" fmla="*/ 0 w 74"/>
                <a:gd name="T1" fmla="*/ 0 h 305"/>
                <a:gd name="T2" fmla="*/ 0 w 74"/>
                <a:gd name="T3" fmla="*/ 0 h 305"/>
                <a:gd name="T4" fmla="*/ 5 w 74"/>
                <a:gd name="T5" fmla="*/ 305 h 305"/>
                <a:gd name="T6" fmla="*/ 74 w 74"/>
                <a:gd name="T7" fmla="*/ 28 h 305"/>
                <a:gd name="T8" fmla="*/ 0 w 74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05">
                  <a:moveTo>
                    <a:pt x="0" y="0"/>
                  </a:moveTo>
                  <a:lnTo>
                    <a:pt x="0" y="0"/>
                  </a:lnTo>
                  <a:lnTo>
                    <a:pt x="5" y="305"/>
                  </a:lnTo>
                  <a:lnTo>
                    <a:pt x="74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F51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: Shape 60"/>
            <p:cNvSpPr/>
            <p:nvPr/>
          </p:nvSpPr>
          <p:spPr bwMode="auto">
            <a:xfrm>
              <a:off x="6091140" y="1976832"/>
              <a:ext cx="127882" cy="527083"/>
            </a:xfrm>
            <a:custGeom>
              <a:avLst/>
              <a:gdLst>
                <a:gd name="T0" fmla="*/ 0 w 74"/>
                <a:gd name="T1" fmla="*/ 0 h 305"/>
                <a:gd name="T2" fmla="*/ 0 w 74"/>
                <a:gd name="T3" fmla="*/ 0 h 305"/>
                <a:gd name="T4" fmla="*/ 5 w 74"/>
                <a:gd name="T5" fmla="*/ 305 h 305"/>
                <a:gd name="T6" fmla="*/ 74 w 74"/>
                <a:gd name="T7" fmla="*/ 28 h 305"/>
                <a:gd name="T8" fmla="*/ 0 w 74"/>
                <a:gd name="T9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305">
                  <a:moveTo>
                    <a:pt x="0" y="0"/>
                  </a:moveTo>
                  <a:lnTo>
                    <a:pt x="0" y="0"/>
                  </a:lnTo>
                  <a:lnTo>
                    <a:pt x="5" y="305"/>
                  </a:lnTo>
                  <a:lnTo>
                    <a:pt x="74" y="2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: Shape 61"/>
            <p:cNvSpPr/>
            <p:nvPr/>
          </p:nvSpPr>
          <p:spPr bwMode="auto">
            <a:xfrm>
              <a:off x="6035840" y="1976832"/>
              <a:ext cx="63941" cy="527083"/>
            </a:xfrm>
            <a:custGeom>
              <a:avLst/>
              <a:gdLst>
                <a:gd name="T0" fmla="*/ 37 w 37"/>
                <a:gd name="T1" fmla="*/ 305 h 305"/>
                <a:gd name="T2" fmla="*/ 32 w 37"/>
                <a:gd name="T3" fmla="*/ 60 h 305"/>
                <a:gd name="T4" fmla="*/ 32 w 37"/>
                <a:gd name="T5" fmla="*/ 0 h 305"/>
                <a:gd name="T6" fmla="*/ 0 w 37"/>
                <a:gd name="T7" fmla="*/ 16 h 305"/>
                <a:gd name="T8" fmla="*/ 20 w 37"/>
                <a:gd name="T9" fmla="*/ 43 h 305"/>
                <a:gd name="T10" fmla="*/ 5 w 37"/>
                <a:gd name="T11" fmla="*/ 185 h 305"/>
                <a:gd name="T12" fmla="*/ 37 w 37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05">
                  <a:moveTo>
                    <a:pt x="37" y="305"/>
                  </a:moveTo>
                  <a:lnTo>
                    <a:pt x="32" y="60"/>
                  </a:lnTo>
                  <a:lnTo>
                    <a:pt x="32" y="0"/>
                  </a:lnTo>
                  <a:lnTo>
                    <a:pt x="0" y="16"/>
                  </a:lnTo>
                  <a:lnTo>
                    <a:pt x="20" y="43"/>
                  </a:lnTo>
                  <a:lnTo>
                    <a:pt x="5" y="185"/>
                  </a:lnTo>
                  <a:lnTo>
                    <a:pt x="37" y="305"/>
                  </a:lnTo>
                  <a:close/>
                </a:path>
              </a:pathLst>
            </a:custGeom>
            <a:solidFill>
              <a:srgbClr val="098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: Shape 62"/>
            <p:cNvSpPr/>
            <p:nvPr/>
          </p:nvSpPr>
          <p:spPr bwMode="auto">
            <a:xfrm>
              <a:off x="6091140" y="1976832"/>
              <a:ext cx="60484" cy="527083"/>
            </a:xfrm>
            <a:custGeom>
              <a:avLst/>
              <a:gdLst>
                <a:gd name="T0" fmla="*/ 5 w 35"/>
                <a:gd name="T1" fmla="*/ 305 h 305"/>
                <a:gd name="T2" fmla="*/ 0 w 35"/>
                <a:gd name="T3" fmla="*/ 60 h 305"/>
                <a:gd name="T4" fmla="*/ 0 w 35"/>
                <a:gd name="T5" fmla="*/ 0 h 305"/>
                <a:gd name="T6" fmla="*/ 32 w 35"/>
                <a:gd name="T7" fmla="*/ 16 h 305"/>
                <a:gd name="T8" fmla="*/ 12 w 35"/>
                <a:gd name="T9" fmla="*/ 43 h 305"/>
                <a:gd name="T10" fmla="*/ 35 w 35"/>
                <a:gd name="T11" fmla="*/ 190 h 305"/>
                <a:gd name="T12" fmla="*/ 5 w 35"/>
                <a:gd name="T13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05">
                  <a:moveTo>
                    <a:pt x="5" y="305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32" y="16"/>
                  </a:lnTo>
                  <a:lnTo>
                    <a:pt x="12" y="43"/>
                  </a:lnTo>
                  <a:lnTo>
                    <a:pt x="35" y="190"/>
                  </a:lnTo>
                  <a:lnTo>
                    <a:pt x="5" y="305"/>
                  </a:lnTo>
                  <a:close/>
                </a:path>
              </a:pathLst>
            </a:custGeom>
            <a:solidFill>
              <a:srgbClr val="0989B1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: Shape 63"/>
            <p:cNvSpPr/>
            <p:nvPr/>
          </p:nvSpPr>
          <p:spPr bwMode="auto">
            <a:xfrm>
              <a:off x="6044481" y="1976832"/>
              <a:ext cx="55300" cy="527083"/>
            </a:xfrm>
            <a:custGeom>
              <a:avLst/>
              <a:gdLst>
                <a:gd name="T0" fmla="*/ 32 w 32"/>
                <a:gd name="T1" fmla="*/ 301 h 305"/>
                <a:gd name="T2" fmla="*/ 32 w 32"/>
                <a:gd name="T3" fmla="*/ 305 h 305"/>
                <a:gd name="T4" fmla="*/ 0 w 32"/>
                <a:gd name="T5" fmla="*/ 185 h 305"/>
                <a:gd name="T6" fmla="*/ 27 w 32"/>
                <a:gd name="T7" fmla="*/ 0 h 305"/>
                <a:gd name="T8" fmla="*/ 32 w 32"/>
                <a:gd name="T9" fmla="*/ 30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05">
                  <a:moveTo>
                    <a:pt x="32" y="301"/>
                  </a:moveTo>
                  <a:lnTo>
                    <a:pt x="32" y="305"/>
                  </a:lnTo>
                  <a:lnTo>
                    <a:pt x="0" y="185"/>
                  </a:lnTo>
                  <a:lnTo>
                    <a:pt x="27" y="0"/>
                  </a:lnTo>
                  <a:lnTo>
                    <a:pt x="32" y="301"/>
                  </a:lnTo>
                  <a:close/>
                </a:path>
              </a:pathLst>
            </a:custGeom>
            <a:solidFill>
              <a:srgbClr val="0989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: Shape 64"/>
            <p:cNvSpPr/>
            <p:nvPr/>
          </p:nvSpPr>
          <p:spPr bwMode="auto">
            <a:xfrm>
              <a:off x="5792173" y="1881784"/>
              <a:ext cx="307609" cy="622130"/>
            </a:xfrm>
            <a:custGeom>
              <a:avLst/>
              <a:gdLst>
                <a:gd name="T0" fmla="*/ 88 w 178"/>
                <a:gd name="T1" fmla="*/ 0 h 360"/>
                <a:gd name="T2" fmla="*/ 0 w 178"/>
                <a:gd name="T3" fmla="*/ 40 h 360"/>
                <a:gd name="T4" fmla="*/ 54 w 178"/>
                <a:gd name="T5" fmla="*/ 96 h 360"/>
                <a:gd name="T6" fmla="*/ 29 w 178"/>
                <a:gd name="T7" fmla="*/ 143 h 360"/>
                <a:gd name="T8" fmla="*/ 178 w 178"/>
                <a:gd name="T9" fmla="*/ 360 h 360"/>
                <a:gd name="T10" fmla="*/ 88 w 178"/>
                <a:gd name="T1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360">
                  <a:moveTo>
                    <a:pt x="88" y="0"/>
                  </a:moveTo>
                  <a:lnTo>
                    <a:pt x="0" y="40"/>
                  </a:lnTo>
                  <a:lnTo>
                    <a:pt x="54" y="96"/>
                  </a:lnTo>
                  <a:lnTo>
                    <a:pt x="29" y="143"/>
                  </a:lnTo>
                  <a:lnTo>
                    <a:pt x="178" y="36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: Shape 65"/>
            <p:cNvSpPr/>
            <p:nvPr/>
          </p:nvSpPr>
          <p:spPr bwMode="auto">
            <a:xfrm>
              <a:off x="6096325" y="1885240"/>
              <a:ext cx="305880" cy="618674"/>
            </a:xfrm>
            <a:custGeom>
              <a:avLst/>
              <a:gdLst>
                <a:gd name="T0" fmla="*/ 91 w 177"/>
                <a:gd name="T1" fmla="*/ 0 h 358"/>
                <a:gd name="T2" fmla="*/ 177 w 177"/>
                <a:gd name="T3" fmla="*/ 37 h 358"/>
                <a:gd name="T4" fmla="*/ 124 w 177"/>
                <a:gd name="T5" fmla="*/ 94 h 358"/>
                <a:gd name="T6" fmla="*/ 148 w 177"/>
                <a:gd name="T7" fmla="*/ 141 h 358"/>
                <a:gd name="T8" fmla="*/ 0 w 177"/>
                <a:gd name="T9" fmla="*/ 358 h 358"/>
                <a:gd name="T10" fmla="*/ 91 w 177"/>
                <a:gd name="T11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358">
                  <a:moveTo>
                    <a:pt x="91" y="0"/>
                  </a:moveTo>
                  <a:lnTo>
                    <a:pt x="177" y="37"/>
                  </a:lnTo>
                  <a:lnTo>
                    <a:pt x="124" y="94"/>
                  </a:lnTo>
                  <a:lnTo>
                    <a:pt x="148" y="141"/>
                  </a:lnTo>
                  <a:lnTo>
                    <a:pt x="0" y="3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4C50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Rectangle 66"/>
            <p:cNvSpPr/>
            <p:nvPr/>
          </p:nvSpPr>
          <p:spPr bwMode="auto">
            <a:xfrm>
              <a:off x="5747241" y="2885833"/>
              <a:ext cx="190095" cy="44932"/>
            </a:xfrm>
            <a:prstGeom prst="rect">
              <a:avLst/>
            </a:pr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Rectangle 67"/>
            <p:cNvSpPr/>
            <p:nvPr/>
          </p:nvSpPr>
          <p:spPr bwMode="auto">
            <a:xfrm>
              <a:off x="6260498" y="2885833"/>
              <a:ext cx="190095" cy="44932"/>
            </a:xfrm>
            <a:prstGeom prst="rect">
              <a:avLst/>
            </a:prstGeom>
            <a:solidFill>
              <a:srgbClr val="6266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Freeform: Shape 68"/>
            <p:cNvSpPr/>
            <p:nvPr/>
          </p:nvSpPr>
          <p:spPr bwMode="auto">
            <a:xfrm>
              <a:off x="5795629" y="1047093"/>
              <a:ext cx="616945" cy="494248"/>
            </a:xfrm>
            <a:custGeom>
              <a:avLst/>
              <a:gdLst>
                <a:gd name="T0" fmla="*/ 41 w 341"/>
                <a:gd name="T1" fmla="*/ 273 h 273"/>
                <a:gd name="T2" fmla="*/ 1 w 341"/>
                <a:gd name="T3" fmla="*/ 140 h 273"/>
                <a:gd name="T4" fmla="*/ 151 w 341"/>
                <a:gd name="T5" fmla="*/ 2 h 273"/>
                <a:gd name="T6" fmla="*/ 261 w 341"/>
                <a:gd name="T7" fmla="*/ 28 h 273"/>
                <a:gd name="T8" fmla="*/ 279 w 341"/>
                <a:gd name="T9" fmla="*/ 2 h 273"/>
                <a:gd name="T10" fmla="*/ 336 w 341"/>
                <a:gd name="T11" fmla="*/ 128 h 273"/>
                <a:gd name="T12" fmla="*/ 298 w 341"/>
                <a:gd name="T13" fmla="*/ 264 h 273"/>
                <a:gd name="T14" fmla="*/ 288 w 341"/>
                <a:gd name="T15" fmla="*/ 176 h 273"/>
                <a:gd name="T16" fmla="*/ 279 w 341"/>
                <a:gd name="T17" fmla="*/ 192 h 273"/>
                <a:gd name="T18" fmla="*/ 105 w 341"/>
                <a:gd name="T19" fmla="*/ 177 h 273"/>
                <a:gd name="T20" fmla="*/ 43 w 341"/>
                <a:gd name="T21" fmla="*/ 188 h 273"/>
                <a:gd name="T22" fmla="*/ 41 w 341"/>
                <a:gd name="T23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273">
                  <a:moveTo>
                    <a:pt x="41" y="273"/>
                  </a:moveTo>
                  <a:cubicBezTo>
                    <a:pt x="41" y="273"/>
                    <a:pt x="2" y="263"/>
                    <a:pt x="1" y="140"/>
                  </a:cubicBezTo>
                  <a:cubicBezTo>
                    <a:pt x="0" y="18"/>
                    <a:pt x="134" y="0"/>
                    <a:pt x="151" y="2"/>
                  </a:cubicBezTo>
                  <a:cubicBezTo>
                    <a:pt x="167" y="5"/>
                    <a:pt x="252" y="38"/>
                    <a:pt x="261" y="28"/>
                  </a:cubicBezTo>
                  <a:cubicBezTo>
                    <a:pt x="270" y="17"/>
                    <a:pt x="279" y="2"/>
                    <a:pt x="279" y="2"/>
                  </a:cubicBezTo>
                  <a:cubicBezTo>
                    <a:pt x="279" y="2"/>
                    <a:pt x="341" y="29"/>
                    <a:pt x="336" y="128"/>
                  </a:cubicBezTo>
                  <a:cubicBezTo>
                    <a:pt x="331" y="228"/>
                    <a:pt x="298" y="264"/>
                    <a:pt x="298" y="264"/>
                  </a:cubicBezTo>
                  <a:cubicBezTo>
                    <a:pt x="288" y="176"/>
                    <a:pt x="288" y="176"/>
                    <a:pt x="288" y="176"/>
                  </a:cubicBezTo>
                  <a:cubicBezTo>
                    <a:pt x="288" y="176"/>
                    <a:pt x="287" y="192"/>
                    <a:pt x="279" y="192"/>
                  </a:cubicBezTo>
                  <a:cubicBezTo>
                    <a:pt x="272" y="192"/>
                    <a:pt x="162" y="203"/>
                    <a:pt x="105" y="177"/>
                  </a:cubicBezTo>
                  <a:cubicBezTo>
                    <a:pt x="49" y="152"/>
                    <a:pt x="43" y="188"/>
                    <a:pt x="43" y="188"/>
                  </a:cubicBezTo>
                  <a:cubicBezTo>
                    <a:pt x="43" y="188"/>
                    <a:pt x="27" y="254"/>
                    <a:pt x="41" y="273"/>
                  </a:cubicBezTo>
                  <a:close/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Freeform: Shape 69"/>
            <p:cNvSpPr/>
            <p:nvPr/>
          </p:nvSpPr>
          <p:spPr bwMode="auto">
            <a:xfrm>
              <a:off x="5672930" y="3153694"/>
              <a:ext cx="858885" cy="217746"/>
            </a:xfrm>
            <a:custGeom>
              <a:avLst/>
              <a:gdLst>
                <a:gd name="T0" fmla="*/ 0 w 497"/>
                <a:gd name="T1" fmla="*/ 0 h 126"/>
                <a:gd name="T2" fmla="*/ 497 w 497"/>
                <a:gd name="T3" fmla="*/ 0 h 126"/>
                <a:gd name="T4" fmla="*/ 497 w 497"/>
                <a:gd name="T5" fmla="*/ 72 h 126"/>
                <a:gd name="T6" fmla="*/ 242 w 497"/>
                <a:gd name="T7" fmla="*/ 126 h 126"/>
                <a:gd name="T8" fmla="*/ 0 w 497"/>
                <a:gd name="T9" fmla="*/ 77 h 126"/>
                <a:gd name="T10" fmla="*/ 0 w 497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7" h="126">
                  <a:moveTo>
                    <a:pt x="0" y="0"/>
                  </a:moveTo>
                  <a:lnTo>
                    <a:pt x="497" y="0"/>
                  </a:lnTo>
                  <a:lnTo>
                    <a:pt x="497" y="72"/>
                  </a:lnTo>
                  <a:lnTo>
                    <a:pt x="242" y="126"/>
                  </a:lnTo>
                  <a:lnTo>
                    <a:pt x="0" y="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Freeform: Shape 70"/>
            <p:cNvSpPr/>
            <p:nvPr/>
          </p:nvSpPr>
          <p:spPr bwMode="auto">
            <a:xfrm>
              <a:off x="5714406" y="3017172"/>
              <a:ext cx="1323755" cy="774206"/>
            </a:xfrm>
            <a:custGeom>
              <a:avLst/>
              <a:gdLst>
                <a:gd name="T0" fmla="*/ 73 w 731"/>
                <a:gd name="T1" fmla="*/ 423 h 428"/>
                <a:gd name="T2" fmla="*/ 703 w 731"/>
                <a:gd name="T3" fmla="*/ 175 h 428"/>
                <a:gd name="T4" fmla="*/ 723 w 731"/>
                <a:gd name="T5" fmla="*/ 126 h 428"/>
                <a:gd name="T6" fmla="*/ 678 w 731"/>
                <a:gd name="T7" fmla="*/ 23 h 428"/>
                <a:gd name="T8" fmla="*/ 632 w 731"/>
                <a:gd name="T9" fmla="*/ 9 h 428"/>
                <a:gd name="T10" fmla="*/ 29 w 731"/>
                <a:gd name="T11" fmla="*/ 251 h 428"/>
                <a:gd name="T12" fmla="*/ 5 w 731"/>
                <a:gd name="T13" fmla="*/ 292 h 428"/>
                <a:gd name="T14" fmla="*/ 32 w 731"/>
                <a:gd name="T15" fmla="*/ 399 h 428"/>
                <a:gd name="T16" fmla="*/ 73 w 731"/>
                <a:gd name="T17" fmla="*/ 423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428">
                  <a:moveTo>
                    <a:pt x="73" y="423"/>
                  </a:moveTo>
                  <a:cubicBezTo>
                    <a:pt x="285" y="365"/>
                    <a:pt x="496" y="282"/>
                    <a:pt x="703" y="175"/>
                  </a:cubicBezTo>
                  <a:cubicBezTo>
                    <a:pt x="722" y="165"/>
                    <a:pt x="731" y="143"/>
                    <a:pt x="723" y="126"/>
                  </a:cubicBezTo>
                  <a:cubicBezTo>
                    <a:pt x="708" y="91"/>
                    <a:pt x="693" y="57"/>
                    <a:pt x="678" y="23"/>
                  </a:cubicBezTo>
                  <a:cubicBezTo>
                    <a:pt x="670" y="6"/>
                    <a:pt x="649" y="0"/>
                    <a:pt x="632" y="9"/>
                  </a:cubicBezTo>
                  <a:cubicBezTo>
                    <a:pt x="433" y="114"/>
                    <a:pt x="231" y="194"/>
                    <a:pt x="29" y="251"/>
                  </a:cubicBezTo>
                  <a:cubicBezTo>
                    <a:pt x="11" y="256"/>
                    <a:pt x="0" y="274"/>
                    <a:pt x="5" y="292"/>
                  </a:cubicBezTo>
                  <a:cubicBezTo>
                    <a:pt x="14" y="328"/>
                    <a:pt x="23" y="363"/>
                    <a:pt x="32" y="399"/>
                  </a:cubicBezTo>
                  <a:cubicBezTo>
                    <a:pt x="36" y="417"/>
                    <a:pt x="54" y="428"/>
                    <a:pt x="73" y="423"/>
                  </a:cubicBezTo>
                  <a:close/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: Shape 71"/>
            <p:cNvSpPr/>
            <p:nvPr/>
          </p:nvSpPr>
          <p:spPr bwMode="auto">
            <a:xfrm>
              <a:off x="5648737" y="3504507"/>
              <a:ext cx="226386" cy="317978"/>
            </a:xfrm>
            <a:custGeom>
              <a:avLst/>
              <a:gdLst>
                <a:gd name="T0" fmla="*/ 102 w 125"/>
                <a:gd name="T1" fmla="*/ 73 h 176"/>
                <a:gd name="T2" fmla="*/ 43 w 125"/>
                <a:gd name="T3" fmla="*/ 5 h 176"/>
                <a:gd name="T4" fmla="*/ 0 w 125"/>
                <a:gd name="T5" fmla="*/ 18 h 176"/>
                <a:gd name="T6" fmla="*/ 24 w 125"/>
                <a:gd name="T7" fmla="*/ 97 h 176"/>
                <a:gd name="T8" fmla="*/ 49 w 125"/>
                <a:gd name="T9" fmla="*/ 176 h 176"/>
                <a:gd name="T10" fmla="*/ 92 w 125"/>
                <a:gd name="T11" fmla="*/ 163 h 176"/>
                <a:gd name="T12" fmla="*/ 102 w 125"/>
                <a:gd name="T13" fmla="*/ 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76">
                  <a:moveTo>
                    <a:pt x="102" y="73"/>
                  </a:moveTo>
                  <a:cubicBezTo>
                    <a:pt x="80" y="0"/>
                    <a:pt x="43" y="5"/>
                    <a:pt x="43" y="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92" y="163"/>
                    <a:pt x="92" y="163"/>
                    <a:pt x="92" y="163"/>
                  </a:cubicBezTo>
                  <a:cubicBezTo>
                    <a:pt x="92" y="163"/>
                    <a:pt x="125" y="145"/>
                    <a:pt x="102" y="73"/>
                  </a:cubicBezTo>
                  <a:close/>
                </a:path>
              </a:pathLst>
            </a:custGeom>
            <a:solidFill>
              <a:srgbClr val="455F51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: Shape 72"/>
            <p:cNvSpPr/>
            <p:nvPr/>
          </p:nvSpPr>
          <p:spPr bwMode="auto">
            <a:xfrm>
              <a:off x="5529495" y="3506235"/>
              <a:ext cx="292055" cy="375007"/>
            </a:xfrm>
            <a:custGeom>
              <a:avLst/>
              <a:gdLst>
                <a:gd name="T0" fmla="*/ 57 w 162"/>
                <a:gd name="T1" fmla="*/ 207 h 207"/>
                <a:gd name="T2" fmla="*/ 0 w 162"/>
                <a:gd name="T3" fmla="*/ 24 h 207"/>
                <a:gd name="T4" fmla="*/ 27 w 162"/>
                <a:gd name="T5" fmla="*/ 16 h 207"/>
                <a:gd name="T6" fmla="*/ 147 w 162"/>
                <a:gd name="T7" fmla="*/ 79 h 207"/>
                <a:gd name="T8" fmla="*/ 84 w 162"/>
                <a:gd name="T9" fmla="*/ 199 h 207"/>
                <a:gd name="T10" fmla="*/ 57 w 162"/>
                <a:gd name="T1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207">
                  <a:moveTo>
                    <a:pt x="57" y="207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77" y="0"/>
                    <a:pt x="131" y="28"/>
                    <a:pt x="147" y="79"/>
                  </a:cubicBezTo>
                  <a:cubicBezTo>
                    <a:pt x="162" y="129"/>
                    <a:pt x="134" y="183"/>
                    <a:pt x="84" y="199"/>
                  </a:cubicBezTo>
                  <a:lnTo>
                    <a:pt x="57" y="207"/>
                  </a:lnTo>
                  <a:close/>
                </a:path>
              </a:pathLst>
            </a:custGeom>
            <a:solidFill>
              <a:srgbClr val="455F51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: Shape 73"/>
            <p:cNvSpPr/>
            <p:nvPr/>
          </p:nvSpPr>
          <p:spPr bwMode="auto">
            <a:xfrm>
              <a:off x="5500117" y="3537341"/>
              <a:ext cx="134795" cy="361182"/>
            </a:xfrm>
            <a:custGeom>
              <a:avLst/>
              <a:gdLst>
                <a:gd name="T0" fmla="*/ 64 w 78"/>
                <a:gd name="T1" fmla="*/ 209 h 209"/>
                <a:gd name="T2" fmla="*/ 0 w 78"/>
                <a:gd name="T3" fmla="*/ 5 h 209"/>
                <a:gd name="T4" fmla="*/ 14 w 78"/>
                <a:gd name="T5" fmla="*/ 0 h 209"/>
                <a:gd name="T6" fmla="*/ 78 w 78"/>
                <a:gd name="T7" fmla="*/ 205 h 209"/>
                <a:gd name="T8" fmla="*/ 64 w 78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9">
                  <a:moveTo>
                    <a:pt x="64" y="209"/>
                  </a:moveTo>
                  <a:lnTo>
                    <a:pt x="0" y="5"/>
                  </a:lnTo>
                  <a:lnTo>
                    <a:pt x="14" y="0"/>
                  </a:lnTo>
                  <a:lnTo>
                    <a:pt x="78" y="205"/>
                  </a:lnTo>
                  <a:lnTo>
                    <a:pt x="64" y="209"/>
                  </a:lnTo>
                  <a:close/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: Shape 74"/>
            <p:cNvSpPr/>
            <p:nvPr/>
          </p:nvSpPr>
          <p:spPr bwMode="auto">
            <a:xfrm>
              <a:off x="5159674" y="3013716"/>
              <a:ext cx="1339307" cy="794944"/>
            </a:xfrm>
            <a:custGeom>
              <a:avLst/>
              <a:gdLst>
                <a:gd name="T0" fmla="*/ 23 w 740"/>
                <a:gd name="T1" fmla="*/ 163 h 439"/>
                <a:gd name="T2" fmla="*/ 644 w 740"/>
                <a:gd name="T3" fmla="*/ 433 h 439"/>
                <a:gd name="T4" fmla="*/ 693 w 740"/>
                <a:gd name="T5" fmla="*/ 412 h 439"/>
                <a:gd name="T6" fmla="*/ 733 w 740"/>
                <a:gd name="T7" fmla="*/ 308 h 439"/>
                <a:gd name="T8" fmla="*/ 710 w 740"/>
                <a:gd name="T9" fmla="*/ 265 h 439"/>
                <a:gd name="T10" fmla="*/ 114 w 740"/>
                <a:gd name="T11" fmla="*/ 10 h 439"/>
                <a:gd name="T12" fmla="*/ 67 w 740"/>
                <a:gd name="T13" fmla="*/ 22 h 439"/>
                <a:gd name="T14" fmla="*/ 10 w 740"/>
                <a:gd name="T15" fmla="*/ 117 h 439"/>
                <a:gd name="T16" fmla="*/ 23 w 740"/>
                <a:gd name="T17" fmla="*/ 163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0" h="439">
                  <a:moveTo>
                    <a:pt x="23" y="163"/>
                  </a:moveTo>
                  <a:cubicBezTo>
                    <a:pt x="213" y="271"/>
                    <a:pt x="421" y="362"/>
                    <a:pt x="644" y="433"/>
                  </a:cubicBezTo>
                  <a:cubicBezTo>
                    <a:pt x="663" y="439"/>
                    <a:pt x="686" y="430"/>
                    <a:pt x="693" y="412"/>
                  </a:cubicBezTo>
                  <a:cubicBezTo>
                    <a:pt x="707" y="377"/>
                    <a:pt x="720" y="343"/>
                    <a:pt x="733" y="308"/>
                  </a:cubicBezTo>
                  <a:cubicBezTo>
                    <a:pt x="740" y="290"/>
                    <a:pt x="729" y="271"/>
                    <a:pt x="710" y="265"/>
                  </a:cubicBezTo>
                  <a:cubicBezTo>
                    <a:pt x="496" y="199"/>
                    <a:pt x="297" y="112"/>
                    <a:pt x="114" y="10"/>
                  </a:cubicBezTo>
                  <a:cubicBezTo>
                    <a:pt x="97" y="0"/>
                    <a:pt x="77" y="6"/>
                    <a:pt x="67" y="22"/>
                  </a:cubicBezTo>
                  <a:cubicBezTo>
                    <a:pt x="49" y="54"/>
                    <a:pt x="30" y="85"/>
                    <a:pt x="10" y="117"/>
                  </a:cubicBezTo>
                  <a:cubicBezTo>
                    <a:pt x="0" y="132"/>
                    <a:pt x="6" y="153"/>
                    <a:pt x="23" y="163"/>
                  </a:cubicBezTo>
                  <a:close/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: Shape 75"/>
            <p:cNvSpPr/>
            <p:nvPr/>
          </p:nvSpPr>
          <p:spPr bwMode="auto">
            <a:xfrm>
              <a:off x="6322711" y="3504507"/>
              <a:ext cx="226386" cy="317978"/>
            </a:xfrm>
            <a:custGeom>
              <a:avLst/>
              <a:gdLst>
                <a:gd name="T0" fmla="*/ 23 w 125"/>
                <a:gd name="T1" fmla="*/ 73 h 176"/>
                <a:gd name="T2" fmla="*/ 82 w 125"/>
                <a:gd name="T3" fmla="*/ 5 h 176"/>
                <a:gd name="T4" fmla="*/ 125 w 125"/>
                <a:gd name="T5" fmla="*/ 18 h 176"/>
                <a:gd name="T6" fmla="*/ 101 w 125"/>
                <a:gd name="T7" fmla="*/ 97 h 176"/>
                <a:gd name="T8" fmla="*/ 76 w 125"/>
                <a:gd name="T9" fmla="*/ 176 h 176"/>
                <a:gd name="T10" fmla="*/ 33 w 125"/>
                <a:gd name="T11" fmla="*/ 163 h 176"/>
                <a:gd name="T12" fmla="*/ 23 w 125"/>
                <a:gd name="T13" fmla="*/ 7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76">
                  <a:moveTo>
                    <a:pt x="23" y="73"/>
                  </a:moveTo>
                  <a:cubicBezTo>
                    <a:pt x="45" y="0"/>
                    <a:pt x="82" y="5"/>
                    <a:pt x="82" y="5"/>
                  </a:cubicBezTo>
                  <a:cubicBezTo>
                    <a:pt x="125" y="18"/>
                    <a:pt x="125" y="18"/>
                    <a:pt x="125" y="18"/>
                  </a:cubicBezTo>
                  <a:cubicBezTo>
                    <a:pt x="101" y="97"/>
                    <a:pt x="101" y="97"/>
                    <a:pt x="101" y="97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3" y="163"/>
                    <a:pt x="0" y="145"/>
                    <a:pt x="23" y="73"/>
                  </a:cubicBezTo>
                  <a:close/>
                </a:path>
              </a:pathLst>
            </a:custGeom>
            <a:solidFill>
              <a:srgbClr val="455F51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: Shape 76"/>
            <p:cNvSpPr/>
            <p:nvPr/>
          </p:nvSpPr>
          <p:spPr bwMode="auto">
            <a:xfrm>
              <a:off x="6376284" y="3506235"/>
              <a:ext cx="292055" cy="375007"/>
            </a:xfrm>
            <a:custGeom>
              <a:avLst/>
              <a:gdLst>
                <a:gd name="T0" fmla="*/ 105 w 162"/>
                <a:gd name="T1" fmla="*/ 207 h 207"/>
                <a:gd name="T2" fmla="*/ 162 w 162"/>
                <a:gd name="T3" fmla="*/ 24 h 207"/>
                <a:gd name="T4" fmla="*/ 135 w 162"/>
                <a:gd name="T5" fmla="*/ 16 h 207"/>
                <a:gd name="T6" fmla="*/ 15 w 162"/>
                <a:gd name="T7" fmla="*/ 79 h 207"/>
                <a:gd name="T8" fmla="*/ 78 w 162"/>
                <a:gd name="T9" fmla="*/ 199 h 207"/>
                <a:gd name="T10" fmla="*/ 105 w 162"/>
                <a:gd name="T1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207">
                  <a:moveTo>
                    <a:pt x="105" y="207"/>
                  </a:moveTo>
                  <a:cubicBezTo>
                    <a:pt x="162" y="24"/>
                    <a:pt x="162" y="24"/>
                    <a:pt x="162" y="24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85" y="0"/>
                    <a:pt x="31" y="28"/>
                    <a:pt x="15" y="79"/>
                  </a:cubicBezTo>
                  <a:cubicBezTo>
                    <a:pt x="0" y="129"/>
                    <a:pt x="28" y="183"/>
                    <a:pt x="78" y="199"/>
                  </a:cubicBezTo>
                  <a:lnTo>
                    <a:pt x="105" y="207"/>
                  </a:lnTo>
                  <a:close/>
                </a:path>
              </a:pathLst>
            </a:custGeom>
            <a:solidFill>
              <a:srgbClr val="455F51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: Shape 77"/>
            <p:cNvSpPr/>
            <p:nvPr/>
          </p:nvSpPr>
          <p:spPr bwMode="auto">
            <a:xfrm>
              <a:off x="6562923" y="3537341"/>
              <a:ext cx="134795" cy="361182"/>
            </a:xfrm>
            <a:custGeom>
              <a:avLst/>
              <a:gdLst>
                <a:gd name="T0" fmla="*/ 14 w 78"/>
                <a:gd name="T1" fmla="*/ 209 h 209"/>
                <a:gd name="T2" fmla="*/ 78 w 78"/>
                <a:gd name="T3" fmla="*/ 5 h 209"/>
                <a:gd name="T4" fmla="*/ 64 w 78"/>
                <a:gd name="T5" fmla="*/ 0 h 209"/>
                <a:gd name="T6" fmla="*/ 0 w 78"/>
                <a:gd name="T7" fmla="*/ 205 h 209"/>
                <a:gd name="T8" fmla="*/ 14 w 78"/>
                <a:gd name="T9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209">
                  <a:moveTo>
                    <a:pt x="14" y="209"/>
                  </a:moveTo>
                  <a:lnTo>
                    <a:pt x="78" y="5"/>
                  </a:lnTo>
                  <a:lnTo>
                    <a:pt x="64" y="0"/>
                  </a:lnTo>
                  <a:lnTo>
                    <a:pt x="0" y="205"/>
                  </a:lnTo>
                  <a:lnTo>
                    <a:pt x="14" y="209"/>
                  </a:lnTo>
                  <a:close/>
                </a:path>
              </a:pathLst>
            </a:custGeom>
            <a:solidFill>
              <a:srgbClr val="455F51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Rectangle 78"/>
            <p:cNvSpPr/>
            <p:nvPr/>
          </p:nvSpPr>
          <p:spPr bwMode="auto">
            <a:xfrm>
              <a:off x="6016831" y="3153694"/>
              <a:ext cx="164173" cy="41475"/>
            </a:xfrm>
            <a:prstGeom prst="rect">
              <a:avLst/>
            </a:prstGeom>
            <a:solidFill>
              <a:srgbClr val="B9BC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: Shape 79"/>
            <p:cNvSpPr/>
            <p:nvPr/>
          </p:nvSpPr>
          <p:spPr bwMode="auto">
            <a:xfrm>
              <a:off x="5702309" y="3145054"/>
              <a:ext cx="397472" cy="93320"/>
            </a:xfrm>
            <a:custGeom>
              <a:avLst/>
              <a:gdLst>
                <a:gd name="T0" fmla="*/ 230 w 230"/>
                <a:gd name="T1" fmla="*/ 0 h 54"/>
                <a:gd name="T2" fmla="*/ 169 w 230"/>
                <a:gd name="T3" fmla="*/ 54 h 54"/>
                <a:gd name="T4" fmla="*/ 0 w 230"/>
                <a:gd name="T5" fmla="*/ 5 h 54"/>
                <a:gd name="T6" fmla="*/ 230 w 230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0" h="54">
                  <a:moveTo>
                    <a:pt x="230" y="0"/>
                  </a:moveTo>
                  <a:lnTo>
                    <a:pt x="169" y="54"/>
                  </a:lnTo>
                  <a:lnTo>
                    <a:pt x="0" y="5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455F51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: Shape 80"/>
            <p:cNvSpPr/>
            <p:nvPr/>
          </p:nvSpPr>
          <p:spPr bwMode="auto">
            <a:xfrm>
              <a:off x="6099781" y="3145054"/>
              <a:ext cx="395743" cy="93320"/>
            </a:xfrm>
            <a:custGeom>
              <a:avLst/>
              <a:gdLst>
                <a:gd name="T0" fmla="*/ 0 w 229"/>
                <a:gd name="T1" fmla="*/ 0 h 54"/>
                <a:gd name="T2" fmla="*/ 60 w 229"/>
                <a:gd name="T3" fmla="*/ 54 h 54"/>
                <a:gd name="T4" fmla="*/ 229 w 229"/>
                <a:gd name="T5" fmla="*/ 5 h 54"/>
                <a:gd name="T6" fmla="*/ 0 w 229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54">
                  <a:moveTo>
                    <a:pt x="0" y="0"/>
                  </a:moveTo>
                  <a:lnTo>
                    <a:pt x="60" y="54"/>
                  </a:lnTo>
                  <a:lnTo>
                    <a:pt x="22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F51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sz="1400">
                <a:solidFill>
                  <a:sysClr val="window" lastClr="FFFFFF">
                    <a:lumMod val="50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5" name="文本框 3"/>
          <p:cNvSpPr txBox="1"/>
          <p:nvPr/>
        </p:nvSpPr>
        <p:spPr>
          <a:xfrm>
            <a:off x="3627120" y="873760"/>
            <a:ext cx="21069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登陆界面的实现与交互</a:t>
            </a:r>
            <a:endParaRPr lang="zh-CN" altLang="en-US" sz="1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网站分页部分功能</a:t>
            </a:r>
            <a:endParaRPr lang="zh-CN" altLang="en-US" sz="1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购物车功能的实现</a:t>
            </a:r>
            <a:endParaRPr lang="zh-CN" altLang="en-US" sz="1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后台的管理</a:t>
            </a:r>
            <a:endParaRPr lang="zh-CN" altLang="en-US" sz="1200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3"/>
          <p:cNvSpPr txBox="1"/>
          <p:nvPr/>
        </p:nvSpPr>
        <p:spPr>
          <a:xfrm>
            <a:off x="4127500" y="514350"/>
            <a:ext cx="6864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李沛霖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文本框 3"/>
          <p:cNvSpPr txBox="1"/>
          <p:nvPr/>
        </p:nvSpPr>
        <p:spPr>
          <a:xfrm>
            <a:off x="5547360" y="1967230"/>
            <a:ext cx="668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胡润洋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3"/>
          <p:cNvSpPr txBox="1"/>
          <p:nvPr/>
        </p:nvSpPr>
        <p:spPr>
          <a:xfrm>
            <a:off x="6154420" y="1823085"/>
            <a:ext cx="1574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数据库的部署调用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网站资源的爬取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3"/>
          <p:cNvSpPr txBox="1"/>
          <p:nvPr/>
        </p:nvSpPr>
        <p:spPr>
          <a:xfrm>
            <a:off x="492125" y="2775585"/>
            <a:ext cx="652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胡雪昂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3"/>
          <p:cNvSpPr txBox="1"/>
          <p:nvPr/>
        </p:nvSpPr>
        <p:spPr>
          <a:xfrm>
            <a:off x="1068705" y="2663190"/>
            <a:ext cx="1953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前端页面的实现与美化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文档的编写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文本框 3"/>
          <p:cNvSpPr txBox="1"/>
          <p:nvPr/>
        </p:nvSpPr>
        <p:spPr>
          <a:xfrm>
            <a:off x="1068705" y="1915160"/>
            <a:ext cx="6680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李京鸿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3"/>
          <p:cNvSpPr txBox="1"/>
          <p:nvPr/>
        </p:nvSpPr>
        <p:spPr>
          <a:xfrm>
            <a:off x="1677035" y="1782445"/>
            <a:ext cx="17284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网站分页功能的实现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数据库的部署调用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后台的维护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3"/>
          <p:cNvSpPr txBox="1"/>
          <p:nvPr/>
        </p:nvSpPr>
        <p:spPr>
          <a:xfrm>
            <a:off x="6531610" y="2663190"/>
            <a:ext cx="1953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前端页面的实现与美化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文档的编写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3"/>
          <p:cNvSpPr txBox="1"/>
          <p:nvPr/>
        </p:nvSpPr>
        <p:spPr>
          <a:xfrm>
            <a:off x="5984875" y="2775585"/>
            <a:ext cx="5467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戴劲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3"/>
          <p:cNvSpPr txBox="1"/>
          <p:nvPr/>
        </p:nvSpPr>
        <p:spPr>
          <a:xfrm>
            <a:off x="1484630" y="3403600"/>
            <a:ext cx="1953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前端页面的实现与美化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文档的编写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文本框 3"/>
          <p:cNvSpPr txBox="1"/>
          <p:nvPr/>
        </p:nvSpPr>
        <p:spPr>
          <a:xfrm>
            <a:off x="831850" y="3425825"/>
            <a:ext cx="65278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杨静雯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3"/>
          <p:cNvSpPr txBox="1"/>
          <p:nvPr/>
        </p:nvSpPr>
        <p:spPr>
          <a:xfrm>
            <a:off x="5654675" y="3425825"/>
            <a:ext cx="66738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张安然</a:t>
            </a:r>
            <a:endParaRPr lang="zh-CN" altLang="en-US" sz="1200" b="1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3"/>
          <p:cNvSpPr txBox="1"/>
          <p:nvPr/>
        </p:nvSpPr>
        <p:spPr>
          <a:xfrm>
            <a:off x="6322060" y="3425825"/>
            <a:ext cx="15748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zh-CN" altLang="en-US" sz="1200" kern="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8"/>
          <p:cNvSpPr/>
          <p:nvPr/>
        </p:nvSpPr>
        <p:spPr bwMode="auto">
          <a:xfrm>
            <a:off x="1434267" y="1278996"/>
            <a:ext cx="2537012" cy="2534761"/>
          </a:xfrm>
          <a:custGeom>
            <a:avLst/>
            <a:gdLst>
              <a:gd name="T0" fmla="*/ 929 w 1857"/>
              <a:gd name="T1" fmla="*/ 0 h 1855"/>
              <a:gd name="T2" fmla="*/ 1857 w 1857"/>
              <a:gd name="T3" fmla="*/ 928 h 1855"/>
              <a:gd name="T4" fmla="*/ 929 w 1857"/>
              <a:gd name="T5" fmla="*/ 1855 h 1855"/>
              <a:gd name="T6" fmla="*/ 0 w 1857"/>
              <a:gd name="T7" fmla="*/ 928 h 1855"/>
              <a:gd name="T8" fmla="*/ 929 w 1857"/>
              <a:gd name="T9" fmla="*/ 0 h 1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7" h="1855">
                <a:moveTo>
                  <a:pt x="929" y="0"/>
                </a:moveTo>
                <a:lnTo>
                  <a:pt x="1857" y="928"/>
                </a:lnTo>
                <a:lnTo>
                  <a:pt x="929" y="1855"/>
                </a:lnTo>
                <a:lnTo>
                  <a:pt x="0" y="928"/>
                </a:lnTo>
                <a:lnTo>
                  <a:pt x="92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6" tIns="45723" rIns="91446" bIns="45723" numCol="1" anchor="t" anchorCtr="0" compatLnSpc="1"/>
          <a:lstStyle/>
          <a:p>
            <a:endParaRPr lang="zh-CN" altLang="en-US"/>
          </a:p>
        </p:txBody>
      </p:sp>
      <p:sp>
        <p:nvSpPr>
          <p:cNvPr id="17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099585" y="1742064"/>
            <a:ext cx="1206376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73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03</a:t>
            </a:r>
            <a:endParaRPr lang="zh-CN" altLang="en-US" sz="73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2"/>
            </p:custDataLst>
          </p:nvPr>
        </p:nvCxnSpPr>
        <p:spPr>
          <a:xfrm>
            <a:off x="4413434" y="2572544"/>
            <a:ext cx="2947040" cy="0"/>
          </a:xfrm>
          <a:prstGeom prst="line">
            <a:avLst/>
          </a:prstGeom>
          <a:ln w="12700">
            <a:solidFill>
              <a:schemeClr val="accent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469949" y="2752040"/>
            <a:ext cx="2465648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章节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rial" panose="020B0604020202020204" pitchFamily="34" charset="0"/>
              </a:rPr>
              <a:t>PART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3434" y="1955231"/>
            <a:ext cx="3178239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buNone/>
            </a:pPr>
            <a:r>
              <a:rPr lang="zh-CN" altLang="zh-CN" sz="4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项目设计</a:t>
            </a:r>
            <a:endParaRPr lang="zh-CN" altLang="zh-CN" sz="4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4681" y="26483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functional degisn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11630" y="1358900"/>
            <a:ext cx="5922010" cy="2861310"/>
          </a:xfrm>
          <a:prstGeom prst="rect">
            <a:avLst/>
          </a:prstGeom>
          <a:noFill/>
          <a:ln w="38100">
            <a:noFill/>
            <a:prstDash val="dashDot"/>
          </a:ln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 </a:t>
            </a:r>
            <a:endParaRPr lang="en-US" altLang="zh-CN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影碟</a:t>
            </a: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商城应具有以下功能：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简洁清晰的客户端界面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详细的商品展示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添加购物车功能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订单信息查询功能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管理员操作界面方便管理员使用管理功能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数据库管理功能提供给管理员来管理网站</a:t>
            </a: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>
              <a:solidFill>
                <a:schemeClr val="bg1">
                  <a:lumMod val="50000"/>
                </a:scheme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230" y="1049020"/>
            <a:ext cx="7200265" cy="3435985"/>
          </a:xfrm>
          <a:prstGeom prst="rect">
            <a:avLst/>
          </a:prstGeom>
          <a:noFill/>
          <a:ln w="38100">
            <a:solidFill>
              <a:srgbClr val="F48E77"/>
            </a:solidFill>
            <a:prstDash val="lg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H_Entry_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24681" y="264833"/>
            <a:ext cx="2037807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buNone/>
            </a:pP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endParaRPr lang="zh-CN" altLang="zh-CN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buNone/>
            </a:pP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degisn</a:t>
            </a:r>
            <a:endParaRPr lang="en-US" altLang="zh-CN" sz="100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6105" y="1766570"/>
            <a:ext cx="130429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数据库设计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202180" y="902970"/>
          <a:ext cx="5908040" cy="1804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9195"/>
                <a:gridCol w="4728845"/>
              </a:tblGrid>
              <a:tr h="254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000"/>
                        <a:t> </a:t>
                      </a: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zh-CN" altLang="en-US" sz="1000" b="0">
                          <a:solidFill>
                            <a:schemeClr val="dk1"/>
                          </a:solidFill>
                        </a:rPr>
                        <a:t>表</a:t>
                      </a:r>
                      <a:r>
                        <a:rPr lang="zh-CN" altLang="en-US" sz="1000"/>
                        <a:t>	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000" b="0">
                          <a:solidFill>
                            <a:schemeClr val="dk1"/>
                          </a:solidFill>
                        </a:rPr>
                        <a:t>字段</a:t>
                      </a:r>
                      <a:endParaRPr lang="zh-CN" altLang="en-US" sz="1000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531495"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商品信息表  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rank（排名）、title（电影名）、 major（</a:t>
                      </a:r>
                      <a:r>
                        <a:rPr lang="zh-CN" altLang="en-US" sz="1000">
                          <a:sym typeface="+mn-ea"/>
                        </a:rPr>
                        <a:t>主创</a:t>
                      </a:r>
                      <a:r>
                        <a:rPr lang="zh-CN" altLang="en-US" sz="1000">
                          <a:sym typeface="+mn-ea"/>
                        </a:rPr>
                        <a:t>）、year（</a:t>
                      </a:r>
                      <a:r>
                        <a:rPr lang="zh-CN" altLang="en-US" sz="1000">
                          <a:sym typeface="+mn-ea"/>
                        </a:rPr>
                        <a:t>出品年份）</a:t>
                      </a:r>
                      <a:endParaRPr lang="zh-CN" altLang="en-US" sz="10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imdb_rating（</a:t>
                      </a:r>
                      <a:r>
                        <a:rPr lang="zh-CN" altLang="en-US" sz="1000">
                          <a:sym typeface="+mn-ea"/>
                        </a:rPr>
                        <a:t>评分</a:t>
                      </a:r>
                      <a:r>
                        <a:rPr lang="zh-CN" altLang="en-US" sz="1000">
                          <a:sym typeface="+mn-ea"/>
                        </a:rPr>
                        <a:t>）、cover</a:t>
                      </a:r>
                      <a:r>
                        <a:rPr lang="en-US" altLang="zh-CN" sz="1000">
                          <a:sym typeface="+mn-ea"/>
                        </a:rPr>
                        <a:t>(</a:t>
                      </a:r>
                      <a:r>
                        <a:rPr lang="zh-CN" altLang="en-US" sz="1000">
                          <a:sym typeface="+mn-ea"/>
                        </a:rPr>
                        <a:t>封面</a:t>
                      </a:r>
                      <a:r>
                        <a:rPr lang="en-US" altLang="zh-CN" sz="1000">
                          <a:sym typeface="+mn-ea"/>
                        </a:rPr>
                        <a:t>)</a:t>
                      </a:r>
                      <a:r>
                        <a:rPr lang="zh-CN" altLang="en-US" sz="1000">
                          <a:sym typeface="+mn-ea"/>
                        </a:rPr>
                        <a:t>、</a:t>
                      </a:r>
                      <a:r>
                        <a:rPr lang="zh-CN" altLang="en-US" sz="1000">
                          <a:sym typeface="+mn-ea"/>
                        </a:rPr>
                        <a:t>imdb_page</a:t>
                      </a:r>
                      <a:r>
                        <a:rPr lang="zh-CN" altLang="en-US" sz="1000">
                          <a:sym typeface="+mn-ea"/>
                        </a:rPr>
                        <a:t>（页面）、price（</a:t>
                      </a:r>
                      <a:r>
                        <a:rPr lang="zh-CN" altLang="en-US" sz="1000">
                          <a:sym typeface="+mn-ea"/>
                        </a:rPr>
                        <a:t>价格</a:t>
                      </a:r>
                      <a:r>
                        <a:rPr lang="zh-CN" altLang="en-US" sz="1000">
                          <a:sym typeface="+mn-ea"/>
                        </a:rPr>
                        <a:t>）</a:t>
                      </a:r>
                      <a:endParaRPr lang="zh-CN" altLang="en-US" sz="10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000">
                          <a:sym typeface="+mn-ea"/>
                        </a:rPr>
                        <a:t>status（</a:t>
                      </a:r>
                      <a:r>
                        <a:rPr lang="zh-CN" altLang="en-US" sz="1000">
                          <a:sym typeface="+mn-ea"/>
                        </a:rPr>
                        <a:t>上架状态</a:t>
                      </a:r>
                      <a:r>
                        <a:rPr lang="zh-CN" altLang="en-US" sz="1000">
                          <a:sym typeface="+mn-ea"/>
                        </a:rPr>
                        <a:t>）、remain（</a:t>
                      </a:r>
                      <a:r>
                        <a:rPr lang="zh-CN" altLang="en-US" sz="1000">
                          <a:sym typeface="+mn-ea"/>
                        </a:rPr>
                        <a:t>商品余量</a:t>
                      </a:r>
                      <a:r>
                        <a:rPr lang="zh-CN" altLang="en-US" sz="1000">
                          <a:sym typeface="+mn-ea"/>
                        </a:rPr>
                        <a:t>）</a:t>
                      </a:r>
                      <a:endParaRPr lang="zh-CN" altLang="en-US" sz="1000">
                        <a:sym typeface="+mn-ea"/>
                      </a:endParaRPr>
                    </a:p>
                  </a:txBody>
                  <a:tcPr/>
                </a:tc>
              </a:tr>
              <a:tr h="22479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用户信息表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UserName（</a:t>
                      </a:r>
                      <a:r>
                        <a:rPr lang="zh-CN" altLang="en-US" sz="1000">
                          <a:sym typeface="+mn-ea"/>
                        </a:rPr>
                        <a:t> 用户名</a:t>
                      </a:r>
                      <a:r>
                        <a:rPr lang="zh-CN" altLang="en-US" sz="1000"/>
                        <a:t>）、password（</a:t>
                      </a:r>
                      <a:r>
                        <a:rPr lang="zh-CN" altLang="en-US" sz="1000">
                          <a:sym typeface="+mn-ea"/>
                        </a:rPr>
                        <a:t>密码</a:t>
                      </a:r>
                      <a:r>
                        <a:rPr lang="zh-CN" altLang="en-US" sz="1000"/>
                        <a:t>）、address（</a:t>
                      </a:r>
                      <a:r>
                        <a:rPr lang="zh-CN" altLang="en-US" sz="1000">
                          <a:sym typeface="+mn-ea"/>
                        </a:rPr>
                        <a:t>地址</a:t>
                      </a:r>
                      <a:r>
                        <a:rPr lang="zh-CN" altLang="en-US" sz="1000"/>
                        <a:t>）、mailbox（</a:t>
                      </a:r>
                      <a:r>
                        <a:rPr lang="zh-CN" altLang="en-US" sz="1000">
                          <a:sym typeface="+mn-ea"/>
                        </a:rPr>
                        <a:t>邮箱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</a:txBody>
                  <a:tcPr>
                    <a:noFill/>
                  </a:tcPr>
                </a:tc>
              </a:tr>
              <a:tr h="427990">
                <a:tc>
                  <a:txBody>
                    <a:bodyPr/>
                    <a:p>
                      <a:pPr algn="l">
                        <a:buNone/>
                      </a:pPr>
                      <a:endParaRPr lang="zh-CN" altLang="en-US" sz="1000"/>
                    </a:p>
                    <a:p>
                      <a:pPr algn="l">
                        <a:buNone/>
                      </a:pPr>
                      <a:r>
                        <a:rPr lang="zh-CN" altLang="en-US" sz="1000"/>
                        <a:t>订单表	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MovieName（</a:t>
                      </a:r>
                      <a:r>
                        <a:rPr lang="zh-CN" altLang="en-US" sz="1000">
                          <a:sym typeface="+mn-ea"/>
                        </a:rPr>
                        <a:t>电影名</a:t>
                      </a:r>
                      <a:r>
                        <a:rPr lang="zh-CN" altLang="en-US" sz="1000"/>
                        <a:t>）、Price（</a:t>
                      </a:r>
                      <a:r>
                        <a:rPr lang="zh-CN" altLang="en-US" sz="1000">
                          <a:sym typeface="+mn-ea"/>
                        </a:rPr>
                        <a:t>电影单价</a:t>
                      </a:r>
                      <a:r>
                        <a:rPr lang="zh-CN" altLang="en-US" sz="1000"/>
                        <a:t>）、MovieNumber（</a:t>
                      </a:r>
                      <a:r>
                        <a:rPr lang="zh-CN" altLang="en-US" sz="1000">
                          <a:sym typeface="+mn-ea"/>
                        </a:rPr>
                        <a:t>电影数量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  <a:p>
                      <a:pPr>
                        <a:buNone/>
                      </a:pPr>
                      <a:r>
                        <a:rPr lang="zh-CN" altLang="en-US" sz="1000"/>
                        <a:t>Total_Number（</a:t>
                      </a:r>
                      <a:r>
                        <a:rPr lang="zh-CN" altLang="en-US" sz="1000">
                          <a:sym typeface="+mn-ea"/>
                        </a:rPr>
                        <a:t>电影总价</a:t>
                      </a:r>
                      <a:r>
                        <a:rPr lang="zh-CN" altLang="en-US" sz="1000"/>
                        <a:t>）、UserName（</a:t>
                      </a:r>
                      <a:r>
                        <a:rPr lang="zh-CN" altLang="en-US" sz="1000">
                          <a:sym typeface="+mn-ea"/>
                        </a:rPr>
                        <a:t>用户名</a:t>
                      </a:r>
                      <a:r>
                        <a:rPr lang="zh-CN" altLang="en-US" sz="1000"/>
                        <a:t>）、UserAddress（</a:t>
                      </a:r>
                      <a:r>
                        <a:rPr lang="zh-CN" altLang="en-US" sz="1000">
                          <a:sym typeface="+mn-ea"/>
                        </a:rPr>
                        <a:t>用户地址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</a:txBody>
                  <a:tcPr/>
                </a:tc>
              </a:tr>
              <a:tr h="329565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000"/>
                        <a:t>管理员信息表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000"/>
                        <a:t>  M_name（</a:t>
                      </a:r>
                      <a:r>
                        <a:rPr lang="zh-CN" altLang="en-US" sz="1000">
                          <a:sym typeface="+mn-ea"/>
                        </a:rPr>
                        <a:t>管理员名</a:t>
                      </a:r>
                      <a:r>
                        <a:rPr lang="zh-CN" altLang="en-US" sz="1000"/>
                        <a:t>）、M_password（</a:t>
                      </a:r>
                      <a:r>
                        <a:rPr lang="zh-CN" altLang="en-US" sz="1000">
                          <a:sym typeface="+mn-ea"/>
                        </a:rPr>
                        <a:t>管理员密码</a:t>
                      </a:r>
                      <a:r>
                        <a:rPr lang="zh-CN" altLang="en-US" sz="1000"/>
                        <a:t>）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698500" y="3763645"/>
            <a:ext cx="16637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数据库分工设计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表格 4"/>
          <p:cNvGraphicFramePr/>
          <p:nvPr/>
        </p:nvGraphicFramePr>
        <p:xfrm>
          <a:off x="2643505" y="3527425"/>
          <a:ext cx="3228975" cy="962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10"/>
                <a:gridCol w="2590165"/>
              </a:tblGrid>
              <a:tr h="20193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b="0">
                          <a:solidFill>
                            <a:schemeClr val="dk1"/>
                          </a:solidFill>
                        </a:rPr>
                        <a:t>角色</a:t>
                      </a:r>
                      <a:endParaRPr lang="zh-CN" altLang="en-US" sz="1000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 b="0">
                          <a:solidFill>
                            <a:schemeClr val="dk1"/>
                          </a:solidFill>
                        </a:rPr>
                        <a:t>权限</a:t>
                      </a:r>
                      <a:endParaRPr lang="zh-CN" altLang="en-US" sz="1000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24574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/>
                        <a:t>用户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/>
                        <a:t> 商品，用户（改查），订单（增删改查）</a:t>
                      </a:r>
                      <a:endParaRPr lang="zh-CN" altLang="en-US" sz="1000"/>
                    </a:p>
                  </a:txBody>
                  <a:tcPr/>
                </a:tc>
              </a:tr>
              <a:tr h="32067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/>
                        <a:t>管理员</a:t>
                      </a:r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000"/>
                        <a:t>  对所有表具有完全控制权限</a:t>
                      </a:r>
                      <a:endParaRPr lang="zh-CN" altLang="en-US" sz="10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4" grpId="0"/>
      <p:bldP spid="4" grpId="1"/>
    </p:bldLst>
  </p:timing>
</p:sld>
</file>

<file path=ppt/tags/tag1.xml><?xml version="1.0" encoding="utf-8"?>
<p:tagLst xmlns:p="http://schemas.openxmlformats.org/presentationml/2006/main">
  <p:tag name="MH" val="20160830110423"/>
  <p:tag name="MH_LIBRARY" val="CONTENTS"/>
  <p:tag name="MH_TYPE" val="OTHERS"/>
  <p:tag name="ID" val="547130"/>
</p:tagLst>
</file>

<file path=ppt/tags/tag10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4"/>
</p:tagLst>
</file>

<file path=ppt/tags/tag11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2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3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14.xml><?xml version="1.0" encoding="utf-8"?>
<p:tagLst xmlns:p="http://schemas.openxmlformats.org/presentationml/2006/main">
  <p:tag name="MH" val="20161022204031"/>
  <p:tag name="MH_LIBRARY" val="GRAPHIC"/>
</p:tagLst>
</file>

<file path=ppt/tags/tag15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16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17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18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19.xml><?xml version="1.0" encoding="utf-8"?>
<p:tagLst xmlns:p="http://schemas.openxmlformats.org/presentationml/2006/main">
  <p:tag name="MH" val="20161022204031"/>
  <p:tag name="MH_LIBRARY" val="GRAPHIC"/>
</p:tagLst>
</file>

<file path=ppt/tags/tag2.xml><?xml version="1.0" encoding="utf-8"?>
<p:tagLst xmlns:p="http://schemas.openxmlformats.org/presentationml/2006/main">
  <p:tag name="MH" val="20160830110423"/>
  <p:tag name="MH_LIBRARY" val="CONTENTS"/>
  <p:tag name="MH_TYPE" val="OTHERS"/>
  <p:tag name="ID" val="547130"/>
</p:tagLst>
</file>

<file path=ppt/tags/tag20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1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22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23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24.xml><?xml version="1.0" encoding="utf-8"?>
<p:tagLst xmlns:p="http://schemas.openxmlformats.org/presentationml/2006/main">
  <p:tag name="MH" val="20161022204031"/>
  <p:tag name="MH_LIBRARY" val="GRAPHIC"/>
</p:tagLst>
</file>

<file path=ppt/tags/tag25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6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7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8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29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1"/>
</p:tagLst>
</file>

<file path=ppt/tags/tag30.xml><?xml version="1.0" encoding="utf-8"?>
<p:tagLst xmlns:p="http://schemas.openxmlformats.org/presentationml/2006/main">
  <p:tag name="MH" val="20161022204031"/>
  <p:tag name="MH_LIBRARY" val="GRAPHIC"/>
  <p:tag name="MH_ORDER" val="文本框 2"/>
</p:tagLst>
</file>

<file path=ppt/tags/tag31.xml><?xml version="1.0" encoding="utf-8"?>
<p:tagLst xmlns:p="http://schemas.openxmlformats.org/presentationml/2006/main">
  <p:tag name="MH" val="20161022204031"/>
  <p:tag name="MH_LIBRARY" val="GRAPHIC"/>
  <p:tag name="MH_ORDER" val="Straight Connector 6"/>
</p:tagLst>
</file>

<file path=ppt/tags/tag32.xml><?xml version="1.0" encoding="utf-8"?>
<p:tagLst xmlns:p="http://schemas.openxmlformats.org/presentationml/2006/main">
  <p:tag name="MH" val="20161022204031"/>
  <p:tag name="MH_LIBRARY" val="GRAPHIC"/>
  <p:tag name="MH_ORDER" val="文本框 11"/>
</p:tagLst>
</file>

<file path=ppt/tags/tag33.xml><?xml version="1.0" encoding="utf-8"?>
<p:tagLst xmlns:p="http://schemas.openxmlformats.org/presentationml/2006/main">
  <p:tag name="MH" val="20161022204031"/>
  <p:tag name="MH_LIBRARY" val="GRAPHIC"/>
</p:tagLst>
</file>

<file path=ppt/tags/tag34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5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6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7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8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39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4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40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41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42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2"/>
</p:tagLst>
</file>

<file path=ppt/tags/tag43.xml><?xml version="1.0" encoding="utf-8"?>
<p:tagLst xmlns:p="http://schemas.openxmlformats.org/presentationml/2006/main">
  <p:tag name="ISPRING_ULTRA_SCORM_COURSE_ID" val="93FDE6F3-C2C1-497D-9AC0-D418F52504A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bt641.pptx"/>
</p:tagLst>
</file>

<file path=ppt/tags/tag5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3"/>
</p:tagLst>
</file>

<file path=ppt/tags/tag6.xml><?xml version="1.0" encoding="utf-8"?>
<p:tagLst xmlns:p="http://schemas.openxmlformats.org/presentationml/2006/main">
  <p:tag name="MH" val="20160830110423"/>
  <p:tag name="MH_LIBRARY" val="CONTENTS"/>
  <p:tag name="MH_TYPE" val="ENTRY"/>
  <p:tag name="ID" val="547130"/>
  <p:tag name="MH_ORDER" val="4"/>
</p:tagLst>
</file>

<file path=ppt/tags/tag7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1"/>
</p:tagLst>
</file>

<file path=ppt/tags/tag8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2"/>
</p:tagLst>
</file>

<file path=ppt/tags/tag9.xml><?xml version="1.0" encoding="utf-8"?>
<p:tagLst xmlns:p="http://schemas.openxmlformats.org/presentationml/2006/main">
  <p:tag name="MH" val="20160830110423"/>
  <p:tag name="MH_LIBRARY" val="CONTENTS"/>
  <p:tag name="MH_TYPE" val="NUMBER"/>
  <p:tag name="ID" val="547130"/>
  <p:tag name="MH_ORDER" val="3"/>
</p:tagLst>
</file>

<file path=ppt/theme/theme1.xml><?xml version="1.0" encoding="utf-8"?>
<a:theme xmlns:a="http://schemas.openxmlformats.org/drawingml/2006/main" name="1_自定义设计方案">
  <a:themeElements>
    <a:clrScheme name="自定义 1013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85ADBC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0989B1"/>
      </a:accent1>
      <a:accent2>
        <a:srgbClr val="F04E52"/>
      </a:accent2>
      <a:accent3>
        <a:srgbClr val="0989B1"/>
      </a:accent3>
      <a:accent4>
        <a:srgbClr val="F04E52"/>
      </a:accent4>
      <a:accent5>
        <a:srgbClr val="0989B1"/>
      </a:accent5>
      <a:accent6>
        <a:srgbClr val="F04E52"/>
      </a:accent6>
      <a:hlink>
        <a:srgbClr val="6B9F25"/>
      </a:hlink>
      <a:folHlink>
        <a:srgbClr val="BA690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1507</Words>
  <Application>WPS 演示</Application>
  <PresentationFormat>自定义</PresentationFormat>
  <Paragraphs>212</Paragraphs>
  <Slides>23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黑体</vt:lpstr>
      <vt:lpstr>Source Han Sans ExtraLight</vt:lpstr>
      <vt:lpstr>Times New Roman</vt:lpstr>
      <vt:lpstr>华文新魏</vt:lpstr>
      <vt:lpstr>华文细黑</vt:lpstr>
      <vt:lpstr>幼圆</vt:lpstr>
      <vt:lpstr>Arial Unicode MS</vt:lpstr>
      <vt:lpstr>Calibri Light</vt:lpstr>
      <vt:lpstr>1_自定义设计方案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bt641.pptx</dc:title>
  <dc:creator/>
  <cp:lastModifiedBy>追光者。</cp:lastModifiedBy>
  <cp:revision>6</cp:revision>
  <dcterms:created xsi:type="dcterms:W3CDTF">2016-10-17T14:00:00Z</dcterms:created>
  <dcterms:modified xsi:type="dcterms:W3CDTF">2019-07-13T16:56:51Z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2052-11.1.0.8888</vt:lpwstr>
  </property>
</Properties>
</file>